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62" r:id="rId7"/>
    <p:sldId id="266" r:id="rId8"/>
    <p:sldId id="276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A2145-55F5-426F-9FAB-65B15D307E7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BCA99C-7CBD-48E5-A7A3-5FD438781C95}">
      <dgm:prSet custT="1"/>
      <dgm:spPr/>
      <dgm:t>
        <a:bodyPr/>
        <a:lstStyle/>
        <a:p>
          <a:r>
            <a:rPr lang="en-US" sz="2000" dirty="0"/>
            <a:t>Dar Vida</a:t>
          </a:r>
        </a:p>
      </dgm:t>
    </dgm:pt>
    <dgm:pt modelId="{80EDEBAA-E593-4CCF-B4C9-C8C2244F7974}" type="parTrans" cxnId="{B12E958E-DE00-4AFC-A0B9-E2841FFCBDA4}">
      <dgm:prSet/>
      <dgm:spPr/>
      <dgm:t>
        <a:bodyPr/>
        <a:lstStyle/>
        <a:p>
          <a:endParaRPr lang="en-US"/>
        </a:p>
      </dgm:t>
    </dgm:pt>
    <dgm:pt modelId="{16461896-3CC9-441D-8E9C-08658BE1AEF0}" type="sibTrans" cxnId="{B12E958E-DE00-4AFC-A0B9-E2841FFCBDA4}">
      <dgm:prSet/>
      <dgm:spPr/>
      <dgm:t>
        <a:bodyPr/>
        <a:lstStyle/>
        <a:p>
          <a:endParaRPr lang="en-US"/>
        </a:p>
      </dgm:t>
    </dgm:pt>
    <dgm:pt modelId="{A7D727A7-974A-4BC4-A584-9D91E92178DE}">
      <dgm:prSet custT="1"/>
      <dgm:spPr/>
      <dgm:t>
        <a:bodyPr/>
        <a:lstStyle/>
        <a:p>
          <a:r>
            <a:rPr lang="en-US" sz="2000" dirty="0"/>
            <a:t>Amar, cuidar y defender la Vida</a:t>
          </a:r>
        </a:p>
      </dgm:t>
    </dgm:pt>
    <dgm:pt modelId="{3F89A010-8B49-46E2-A959-B387D2770F42}" type="parTrans" cxnId="{4F150F7D-50AC-4EB2-AEA3-6FD138FC22BC}">
      <dgm:prSet/>
      <dgm:spPr/>
      <dgm:t>
        <a:bodyPr/>
        <a:lstStyle/>
        <a:p>
          <a:endParaRPr lang="en-US"/>
        </a:p>
      </dgm:t>
    </dgm:pt>
    <dgm:pt modelId="{E4927CFD-04CA-4F81-BBF3-3EDF29674B43}" type="sibTrans" cxnId="{4F150F7D-50AC-4EB2-AEA3-6FD138FC22BC}">
      <dgm:prSet/>
      <dgm:spPr/>
      <dgm:t>
        <a:bodyPr/>
        <a:lstStyle/>
        <a:p>
          <a:endParaRPr lang="en-US"/>
        </a:p>
      </dgm:t>
    </dgm:pt>
    <dgm:pt modelId="{85CBCCCB-E706-48A5-A5DE-9162B05FA0EA}">
      <dgm:prSet custT="1"/>
      <dgm:spPr/>
      <dgm:t>
        <a:bodyPr/>
        <a:lstStyle/>
        <a:p>
          <a:endParaRPr lang="en-US" sz="1500" dirty="0"/>
        </a:p>
        <a:p>
          <a:r>
            <a:rPr lang="en-US" sz="2000" dirty="0" err="1"/>
            <a:t>Iluminar</a:t>
          </a:r>
          <a:r>
            <a:rPr lang="en-US" sz="2000" dirty="0"/>
            <a:t> el camino de </a:t>
          </a:r>
          <a:r>
            <a:rPr lang="en-US" sz="2000" dirty="0" err="1"/>
            <a:t>quienes</a:t>
          </a:r>
          <a:r>
            <a:rPr lang="en-US" sz="2000" dirty="0"/>
            <a:t> </a:t>
          </a:r>
          <a:r>
            <a:rPr lang="en-US" sz="2000" dirty="0" err="1"/>
            <a:t>nos</a:t>
          </a:r>
          <a:r>
            <a:rPr lang="en-US" sz="2000" dirty="0"/>
            <a:t> </a:t>
          </a:r>
          <a:r>
            <a:rPr lang="en-US" sz="2000" dirty="0" err="1"/>
            <a:t>han</a:t>
          </a:r>
          <a:r>
            <a:rPr lang="en-US" sz="2000" dirty="0"/>
            <a:t> </a:t>
          </a:r>
          <a:r>
            <a:rPr lang="en-US" sz="2000" dirty="0" err="1"/>
            <a:t>sido</a:t>
          </a:r>
          <a:r>
            <a:rPr lang="en-US" sz="2000" dirty="0"/>
            <a:t> </a:t>
          </a:r>
          <a:r>
            <a:rPr lang="en-US" sz="2000" dirty="0" err="1" smtClean="0"/>
            <a:t>confiados</a:t>
          </a:r>
          <a:endParaRPr lang="en-US" sz="2000" dirty="0"/>
        </a:p>
        <a:p>
          <a:endParaRPr lang="en-US" sz="1500" dirty="0"/>
        </a:p>
      </dgm:t>
    </dgm:pt>
    <dgm:pt modelId="{1B92B366-333A-4779-84F1-2AB2EE09B4EE}" type="parTrans" cxnId="{63ED4DD3-5CD5-4D30-8AA0-0748E37760C8}">
      <dgm:prSet/>
      <dgm:spPr/>
      <dgm:t>
        <a:bodyPr/>
        <a:lstStyle/>
        <a:p>
          <a:endParaRPr lang="en-US"/>
        </a:p>
      </dgm:t>
    </dgm:pt>
    <dgm:pt modelId="{D39898FD-0CF0-469E-97E0-93A2E9B50657}" type="sibTrans" cxnId="{63ED4DD3-5CD5-4D30-8AA0-0748E37760C8}">
      <dgm:prSet/>
      <dgm:spPr/>
      <dgm:t>
        <a:bodyPr/>
        <a:lstStyle/>
        <a:p>
          <a:endParaRPr lang="en-US"/>
        </a:p>
      </dgm:t>
    </dgm:pt>
    <dgm:pt modelId="{844CF6C2-0DE0-4DAF-A488-45CDC9836C8F}" type="pres">
      <dgm:prSet presAssocID="{BA7A2145-55F5-426F-9FAB-65B15D307E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865C66-C69C-4BA2-8F93-2D53C00A5F87}" type="pres">
      <dgm:prSet presAssocID="{A1BCA99C-7CBD-48E5-A7A3-5FD438781C95}" presName="hierRoot1" presStyleCnt="0"/>
      <dgm:spPr/>
    </dgm:pt>
    <dgm:pt modelId="{A0163C8D-1C04-46F4-A369-35F9761BC5F5}" type="pres">
      <dgm:prSet presAssocID="{A1BCA99C-7CBD-48E5-A7A3-5FD438781C95}" presName="composite" presStyleCnt="0"/>
      <dgm:spPr/>
    </dgm:pt>
    <dgm:pt modelId="{F06F764B-07EC-4624-B292-0FAB7E9C1F48}" type="pres">
      <dgm:prSet presAssocID="{A1BCA99C-7CBD-48E5-A7A3-5FD438781C95}" presName="background" presStyleLbl="node0" presStyleIdx="0" presStyleCnt="3"/>
      <dgm:spPr/>
    </dgm:pt>
    <dgm:pt modelId="{A16253EF-1DDC-43C7-9EDD-4130062880CB}" type="pres">
      <dgm:prSet presAssocID="{A1BCA99C-7CBD-48E5-A7A3-5FD438781C9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4B28A-7677-4538-AFCC-2CD09BD75AED}" type="pres">
      <dgm:prSet presAssocID="{A1BCA99C-7CBD-48E5-A7A3-5FD438781C95}" presName="hierChild2" presStyleCnt="0"/>
      <dgm:spPr/>
    </dgm:pt>
    <dgm:pt modelId="{77B5FD9B-7B72-4367-A1C8-EDF96C33BA6B}" type="pres">
      <dgm:prSet presAssocID="{A7D727A7-974A-4BC4-A584-9D91E92178DE}" presName="hierRoot1" presStyleCnt="0"/>
      <dgm:spPr/>
    </dgm:pt>
    <dgm:pt modelId="{610F6BC5-E599-4AF0-A037-C12C845CD6AE}" type="pres">
      <dgm:prSet presAssocID="{A7D727A7-974A-4BC4-A584-9D91E92178DE}" presName="composite" presStyleCnt="0"/>
      <dgm:spPr/>
    </dgm:pt>
    <dgm:pt modelId="{265ADC75-083A-4DCA-9958-B98E3722225E}" type="pres">
      <dgm:prSet presAssocID="{A7D727A7-974A-4BC4-A584-9D91E92178DE}" presName="background" presStyleLbl="node0" presStyleIdx="1" presStyleCnt="3"/>
      <dgm:spPr/>
    </dgm:pt>
    <dgm:pt modelId="{833C1B25-16BC-4F4D-B498-94723B73FED3}" type="pres">
      <dgm:prSet presAssocID="{A7D727A7-974A-4BC4-A584-9D91E92178D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8B19B2-28FC-4E41-9DF2-30A710283F94}" type="pres">
      <dgm:prSet presAssocID="{A7D727A7-974A-4BC4-A584-9D91E92178DE}" presName="hierChild2" presStyleCnt="0"/>
      <dgm:spPr/>
    </dgm:pt>
    <dgm:pt modelId="{86FD2115-B687-4E66-9692-3A4F6E58FECB}" type="pres">
      <dgm:prSet presAssocID="{85CBCCCB-E706-48A5-A5DE-9162B05FA0EA}" presName="hierRoot1" presStyleCnt="0"/>
      <dgm:spPr/>
    </dgm:pt>
    <dgm:pt modelId="{7BAF8FEF-9ADB-4161-AA9B-E1B9F717E6A5}" type="pres">
      <dgm:prSet presAssocID="{85CBCCCB-E706-48A5-A5DE-9162B05FA0EA}" presName="composite" presStyleCnt="0"/>
      <dgm:spPr/>
    </dgm:pt>
    <dgm:pt modelId="{2191B643-03C9-4DE8-92F1-89CD016A4A24}" type="pres">
      <dgm:prSet presAssocID="{85CBCCCB-E706-48A5-A5DE-9162B05FA0EA}" presName="background" presStyleLbl="node0" presStyleIdx="2" presStyleCnt="3"/>
      <dgm:spPr/>
    </dgm:pt>
    <dgm:pt modelId="{23EFCCDF-47FC-470B-AB5B-701E5298D05D}" type="pres">
      <dgm:prSet presAssocID="{85CBCCCB-E706-48A5-A5DE-9162B05FA0EA}" presName="text" presStyleLbl="fgAcc0" presStyleIdx="2" presStyleCnt="3" custLinFactNeighborX="0" custLinFactNeighborY="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13C3D4-C603-4069-A74F-5395B2319CBA}" type="pres">
      <dgm:prSet presAssocID="{85CBCCCB-E706-48A5-A5DE-9162B05FA0EA}" presName="hierChild2" presStyleCnt="0"/>
      <dgm:spPr/>
    </dgm:pt>
  </dgm:ptLst>
  <dgm:cxnLst>
    <dgm:cxn modelId="{D385CC48-A607-44DC-8490-7D4AE2B79553}" type="presOf" srcId="{85CBCCCB-E706-48A5-A5DE-9162B05FA0EA}" destId="{23EFCCDF-47FC-470B-AB5B-701E5298D05D}" srcOrd="0" destOrd="0" presId="urn:microsoft.com/office/officeart/2005/8/layout/hierarchy1"/>
    <dgm:cxn modelId="{78E9F9C4-56CB-40D4-B8F7-E0A0746FF9BB}" type="presOf" srcId="{BA7A2145-55F5-426F-9FAB-65B15D307E72}" destId="{844CF6C2-0DE0-4DAF-A488-45CDC9836C8F}" srcOrd="0" destOrd="0" presId="urn:microsoft.com/office/officeart/2005/8/layout/hierarchy1"/>
    <dgm:cxn modelId="{4F150F7D-50AC-4EB2-AEA3-6FD138FC22BC}" srcId="{BA7A2145-55F5-426F-9FAB-65B15D307E72}" destId="{A7D727A7-974A-4BC4-A584-9D91E92178DE}" srcOrd="1" destOrd="0" parTransId="{3F89A010-8B49-46E2-A959-B387D2770F42}" sibTransId="{E4927CFD-04CA-4F81-BBF3-3EDF29674B43}"/>
    <dgm:cxn modelId="{C7E00B10-EF6C-4C19-AFF6-37F0EDE7B63E}" type="presOf" srcId="{A1BCA99C-7CBD-48E5-A7A3-5FD438781C95}" destId="{A16253EF-1DDC-43C7-9EDD-4130062880CB}" srcOrd="0" destOrd="0" presId="urn:microsoft.com/office/officeart/2005/8/layout/hierarchy1"/>
    <dgm:cxn modelId="{B12E958E-DE00-4AFC-A0B9-E2841FFCBDA4}" srcId="{BA7A2145-55F5-426F-9FAB-65B15D307E72}" destId="{A1BCA99C-7CBD-48E5-A7A3-5FD438781C95}" srcOrd="0" destOrd="0" parTransId="{80EDEBAA-E593-4CCF-B4C9-C8C2244F7974}" sibTransId="{16461896-3CC9-441D-8E9C-08658BE1AEF0}"/>
    <dgm:cxn modelId="{6144CC54-5DB0-4E28-ABF7-243BC7E59BCC}" type="presOf" srcId="{A7D727A7-974A-4BC4-A584-9D91E92178DE}" destId="{833C1B25-16BC-4F4D-B498-94723B73FED3}" srcOrd="0" destOrd="0" presId="urn:microsoft.com/office/officeart/2005/8/layout/hierarchy1"/>
    <dgm:cxn modelId="{63ED4DD3-5CD5-4D30-8AA0-0748E37760C8}" srcId="{BA7A2145-55F5-426F-9FAB-65B15D307E72}" destId="{85CBCCCB-E706-48A5-A5DE-9162B05FA0EA}" srcOrd="2" destOrd="0" parTransId="{1B92B366-333A-4779-84F1-2AB2EE09B4EE}" sibTransId="{D39898FD-0CF0-469E-97E0-93A2E9B50657}"/>
    <dgm:cxn modelId="{D6CC0467-5CFE-480D-9ED1-9CA898E4B27F}" type="presParOf" srcId="{844CF6C2-0DE0-4DAF-A488-45CDC9836C8F}" destId="{60865C66-C69C-4BA2-8F93-2D53C00A5F87}" srcOrd="0" destOrd="0" presId="urn:microsoft.com/office/officeart/2005/8/layout/hierarchy1"/>
    <dgm:cxn modelId="{88B35113-72FC-4FAF-9D10-D709DD4C2E58}" type="presParOf" srcId="{60865C66-C69C-4BA2-8F93-2D53C00A5F87}" destId="{A0163C8D-1C04-46F4-A369-35F9761BC5F5}" srcOrd="0" destOrd="0" presId="urn:microsoft.com/office/officeart/2005/8/layout/hierarchy1"/>
    <dgm:cxn modelId="{8AAD42BD-DB22-4C02-8980-A8FEB0BAFCE4}" type="presParOf" srcId="{A0163C8D-1C04-46F4-A369-35F9761BC5F5}" destId="{F06F764B-07EC-4624-B292-0FAB7E9C1F48}" srcOrd="0" destOrd="0" presId="urn:microsoft.com/office/officeart/2005/8/layout/hierarchy1"/>
    <dgm:cxn modelId="{5BB150AA-E198-443C-BC34-95C1974D8018}" type="presParOf" srcId="{A0163C8D-1C04-46F4-A369-35F9761BC5F5}" destId="{A16253EF-1DDC-43C7-9EDD-4130062880CB}" srcOrd="1" destOrd="0" presId="urn:microsoft.com/office/officeart/2005/8/layout/hierarchy1"/>
    <dgm:cxn modelId="{DCBD06FC-3EE9-4ED8-AAB8-C6724438E0DF}" type="presParOf" srcId="{60865C66-C69C-4BA2-8F93-2D53C00A5F87}" destId="{8224B28A-7677-4538-AFCC-2CD09BD75AED}" srcOrd="1" destOrd="0" presId="urn:microsoft.com/office/officeart/2005/8/layout/hierarchy1"/>
    <dgm:cxn modelId="{1700D985-9DD1-4915-8B8B-67432EBF3922}" type="presParOf" srcId="{844CF6C2-0DE0-4DAF-A488-45CDC9836C8F}" destId="{77B5FD9B-7B72-4367-A1C8-EDF96C33BA6B}" srcOrd="1" destOrd="0" presId="urn:microsoft.com/office/officeart/2005/8/layout/hierarchy1"/>
    <dgm:cxn modelId="{C787E334-BD75-41F7-BA66-FD115437F0F2}" type="presParOf" srcId="{77B5FD9B-7B72-4367-A1C8-EDF96C33BA6B}" destId="{610F6BC5-E599-4AF0-A037-C12C845CD6AE}" srcOrd="0" destOrd="0" presId="urn:microsoft.com/office/officeart/2005/8/layout/hierarchy1"/>
    <dgm:cxn modelId="{FCD80364-C395-4BD5-B4E1-7A0262E64EA7}" type="presParOf" srcId="{610F6BC5-E599-4AF0-A037-C12C845CD6AE}" destId="{265ADC75-083A-4DCA-9958-B98E3722225E}" srcOrd="0" destOrd="0" presId="urn:microsoft.com/office/officeart/2005/8/layout/hierarchy1"/>
    <dgm:cxn modelId="{25D7CF65-CA23-41AD-B0B5-68E67035871F}" type="presParOf" srcId="{610F6BC5-E599-4AF0-A037-C12C845CD6AE}" destId="{833C1B25-16BC-4F4D-B498-94723B73FED3}" srcOrd="1" destOrd="0" presId="urn:microsoft.com/office/officeart/2005/8/layout/hierarchy1"/>
    <dgm:cxn modelId="{B2E2FFD4-A79B-4A1F-9B22-1DEB70F160BE}" type="presParOf" srcId="{77B5FD9B-7B72-4367-A1C8-EDF96C33BA6B}" destId="{E08B19B2-28FC-4E41-9DF2-30A710283F94}" srcOrd="1" destOrd="0" presId="urn:microsoft.com/office/officeart/2005/8/layout/hierarchy1"/>
    <dgm:cxn modelId="{2345F939-EC33-4BDA-B87A-32407BC8FDEF}" type="presParOf" srcId="{844CF6C2-0DE0-4DAF-A488-45CDC9836C8F}" destId="{86FD2115-B687-4E66-9692-3A4F6E58FECB}" srcOrd="2" destOrd="0" presId="urn:microsoft.com/office/officeart/2005/8/layout/hierarchy1"/>
    <dgm:cxn modelId="{6C2A8398-2F8B-4552-820E-93708CBDE046}" type="presParOf" srcId="{86FD2115-B687-4E66-9692-3A4F6E58FECB}" destId="{7BAF8FEF-9ADB-4161-AA9B-E1B9F717E6A5}" srcOrd="0" destOrd="0" presId="urn:microsoft.com/office/officeart/2005/8/layout/hierarchy1"/>
    <dgm:cxn modelId="{4B43F696-7953-41F9-BECA-F085AEA1BD40}" type="presParOf" srcId="{7BAF8FEF-9ADB-4161-AA9B-E1B9F717E6A5}" destId="{2191B643-03C9-4DE8-92F1-89CD016A4A24}" srcOrd="0" destOrd="0" presId="urn:microsoft.com/office/officeart/2005/8/layout/hierarchy1"/>
    <dgm:cxn modelId="{8A12BB68-F360-41EF-A9DD-7B4E40F66873}" type="presParOf" srcId="{7BAF8FEF-9ADB-4161-AA9B-E1B9F717E6A5}" destId="{23EFCCDF-47FC-470B-AB5B-701E5298D05D}" srcOrd="1" destOrd="0" presId="urn:microsoft.com/office/officeart/2005/8/layout/hierarchy1"/>
    <dgm:cxn modelId="{EB3DA815-6972-4466-A519-CB1447CE38FC}" type="presParOf" srcId="{86FD2115-B687-4E66-9692-3A4F6E58FECB}" destId="{2013C3D4-C603-4069-A74F-5395B2319C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FDD21-753A-4C43-8B5E-995C14CA8F8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0602AA9-0CEC-414E-97F8-497844C1216B}">
      <dgm:prSet/>
      <dgm:spPr/>
      <dgm:t>
        <a:bodyPr/>
        <a:lstStyle/>
        <a:p>
          <a:r>
            <a:rPr lang="en-US"/>
            <a:t>Es acompañar procesos</a:t>
          </a:r>
        </a:p>
      </dgm:t>
    </dgm:pt>
    <dgm:pt modelId="{0388C6BD-5F78-4BD4-878A-8EB2178D86A1}" type="parTrans" cxnId="{9F47F459-F7F4-4D14-BCAE-4AEC1658E712}">
      <dgm:prSet/>
      <dgm:spPr/>
      <dgm:t>
        <a:bodyPr/>
        <a:lstStyle/>
        <a:p>
          <a:endParaRPr lang="en-US"/>
        </a:p>
      </dgm:t>
    </dgm:pt>
    <dgm:pt modelId="{5140E962-01FD-4102-BF0F-12827BC8F06F}" type="sibTrans" cxnId="{9F47F459-F7F4-4D14-BCAE-4AEC1658E712}">
      <dgm:prSet/>
      <dgm:spPr/>
      <dgm:t>
        <a:bodyPr/>
        <a:lstStyle/>
        <a:p>
          <a:endParaRPr lang="en-US"/>
        </a:p>
      </dgm:t>
    </dgm:pt>
    <dgm:pt modelId="{62BCBEB4-C711-4293-ACFA-B052EAAF9066}">
      <dgm:prSet/>
      <dgm:spPr/>
      <dgm:t>
        <a:bodyPr/>
        <a:lstStyle/>
        <a:p>
          <a:r>
            <a:rPr lang="en-US"/>
            <a:t>Sostener fragilidades</a:t>
          </a:r>
        </a:p>
      </dgm:t>
    </dgm:pt>
    <dgm:pt modelId="{35095A94-9A49-4557-AA77-F22154CEE95B}" type="parTrans" cxnId="{8AB344E1-530E-4BD1-9C91-21C1FF1FD539}">
      <dgm:prSet/>
      <dgm:spPr/>
      <dgm:t>
        <a:bodyPr/>
        <a:lstStyle/>
        <a:p>
          <a:endParaRPr lang="en-US"/>
        </a:p>
      </dgm:t>
    </dgm:pt>
    <dgm:pt modelId="{1D9483CF-B492-46DD-AD91-3BDFEFC45C7A}" type="sibTrans" cxnId="{8AB344E1-530E-4BD1-9C91-21C1FF1FD539}">
      <dgm:prSet/>
      <dgm:spPr/>
      <dgm:t>
        <a:bodyPr/>
        <a:lstStyle/>
        <a:p>
          <a:endParaRPr lang="en-US"/>
        </a:p>
      </dgm:t>
    </dgm:pt>
    <dgm:pt modelId="{AC654A02-F7D2-4823-9813-DCB42F1A8808}">
      <dgm:prSet/>
      <dgm:spPr/>
      <dgm:t>
        <a:bodyPr/>
        <a:lstStyle/>
        <a:p>
          <a:r>
            <a:rPr lang="en-US"/>
            <a:t>Despertar lo mejor de cada persona</a:t>
          </a:r>
        </a:p>
      </dgm:t>
    </dgm:pt>
    <dgm:pt modelId="{4CBF8C0C-14A2-40D0-B343-FC264308DE45}" type="parTrans" cxnId="{2A807D0A-EDE9-4C1D-B622-C7C7994A6015}">
      <dgm:prSet/>
      <dgm:spPr/>
      <dgm:t>
        <a:bodyPr/>
        <a:lstStyle/>
        <a:p>
          <a:endParaRPr lang="en-US"/>
        </a:p>
      </dgm:t>
    </dgm:pt>
    <dgm:pt modelId="{5F87D19E-B27A-44C4-B026-C2B2D85DF048}" type="sibTrans" cxnId="{2A807D0A-EDE9-4C1D-B622-C7C7994A6015}">
      <dgm:prSet/>
      <dgm:spPr/>
      <dgm:t>
        <a:bodyPr/>
        <a:lstStyle/>
        <a:p>
          <a:endParaRPr lang="en-US"/>
        </a:p>
      </dgm:t>
    </dgm:pt>
    <dgm:pt modelId="{096C0D8A-21A5-4E2D-BF62-8388CF1B2A1B}" type="pres">
      <dgm:prSet presAssocID="{F75FDD21-753A-4C43-8B5E-995C14CA8F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48636F4-8FF8-44FA-9953-F4AA9FC124E1}" type="pres">
      <dgm:prSet presAssocID="{F0602AA9-0CEC-414E-97F8-497844C1216B}" presName="thickLine" presStyleLbl="alignNode1" presStyleIdx="0" presStyleCnt="3"/>
      <dgm:spPr/>
    </dgm:pt>
    <dgm:pt modelId="{E82FCC71-468A-41EF-BBB5-7DCF3AC9DED8}" type="pres">
      <dgm:prSet presAssocID="{F0602AA9-0CEC-414E-97F8-497844C1216B}" presName="horz1" presStyleCnt="0"/>
      <dgm:spPr/>
    </dgm:pt>
    <dgm:pt modelId="{6CB7B16F-12F9-4FFB-A83C-0211600191BF}" type="pres">
      <dgm:prSet presAssocID="{F0602AA9-0CEC-414E-97F8-497844C1216B}" presName="tx1" presStyleLbl="revTx" presStyleIdx="0" presStyleCnt="3"/>
      <dgm:spPr/>
      <dgm:t>
        <a:bodyPr/>
        <a:lstStyle/>
        <a:p>
          <a:endParaRPr lang="es-ES"/>
        </a:p>
      </dgm:t>
    </dgm:pt>
    <dgm:pt modelId="{623738BC-D08B-43B2-8D6D-F4BA61317FF9}" type="pres">
      <dgm:prSet presAssocID="{F0602AA9-0CEC-414E-97F8-497844C1216B}" presName="vert1" presStyleCnt="0"/>
      <dgm:spPr/>
    </dgm:pt>
    <dgm:pt modelId="{C867C4F0-63DB-4C39-B9F3-32E41D7EAED2}" type="pres">
      <dgm:prSet presAssocID="{62BCBEB4-C711-4293-ACFA-B052EAAF9066}" presName="thickLine" presStyleLbl="alignNode1" presStyleIdx="1" presStyleCnt="3"/>
      <dgm:spPr/>
    </dgm:pt>
    <dgm:pt modelId="{E6925F5A-2C33-4B92-85BA-2D9D2B46B41E}" type="pres">
      <dgm:prSet presAssocID="{62BCBEB4-C711-4293-ACFA-B052EAAF9066}" presName="horz1" presStyleCnt="0"/>
      <dgm:spPr/>
    </dgm:pt>
    <dgm:pt modelId="{7FB3D9ED-C302-414C-987B-B96372C610A2}" type="pres">
      <dgm:prSet presAssocID="{62BCBEB4-C711-4293-ACFA-B052EAAF9066}" presName="tx1" presStyleLbl="revTx" presStyleIdx="1" presStyleCnt="3"/>
      <dgm:spPr/>
      <dgm:t>
        <a:bodyPr/>
        <a:lstStyle/>
        <a:p>
          <a:endParaRPr lang="es-ES"/>
        </a:p>
      </dgm:t>
    </dgm:pt>
    <dgm:pt modelId="{FFDB72EE-045D-4934-B597-02507CEF435B}" type="pres">
      <dgm:prSet presAssocID="{62BCBEB4-C711-4293-ACFA-B052EAAF9066}" presName="vert1" presStyleCnt="0"/>
      <dgm:spPr/>
    </dgm:pt>
    <dgm:pt modelId="{752AE0F9-B9AF-43EF-84F9-2DDC0F32E349}" type="pres">
      <dgm:prSet presAssocID="{AC654A02-F7D2-4823-9813-DCB42F1A8808}" presName="thickLine" presStyleLbl="alignNode1" presStyleIdx="2" presStyleCnt="3"/>
      <dgm:spPr/>
    </dgm:pt>
    <dgm:pt modelId="{B36B987D-3F93-41D5-B2E2-4ABE17002772}" type="pres">
      <dgm:prSet presAssocID="{AC654A02-F7D2-4823-9813-DCB42F1A8808}" presName="horz1" presStyleCnt="0"/>
      <dgm:spPr/>
    </dgm:pt>
    <dgm:pt modelId="{7535B7DC-561E-4D1E-936D-007AC3EC96E8}" type="pres">
      <dgm:prSet presAssocID="{AC654A02-F7D2-4823-9813-DCB42F1A8808}" presName="tx1" presStyleLbl="revTx" presStyleIdx="2" presStyleCnt="3"/>
      <dgm:spPr/>
      <dgm:t>
        <a:bodyPr/>
        <a:lstStyle/>
        <a:p>
          <a:endParaRPr lang="es-ES"/>
        </a:p>
      </dgm:t>
    </dgm:pt>
    <dgm:pt modelId="{B58D77A9-0708-4AD5-BD29-6B5606114275}" type="pres">
      <dgm:prSet presAssocID="{AC654A02-F7D2-4823-9813-DCB42F1A8808}" presName="vert1" presStyleCnt="0"/>
      <dgm:spPr/>
    </dgm:pt>
  </dgm:ptLst>
  <dgm:cxnLst>
    <dgm:cxn modelId="{8AB344E1-530E-4BD1-9C91-21C1FF1FD539}" srcId="{F75FDD21-753A-4C43-8B5E-995C14CA8F89}" destId="{62BCBEB4-C711-4293-ACFA-B052EAAF9066}" srcOrd="1" destOrd="0" parTransId="{35095A94-9A49-4557-AA77-F22154CEE95B}" sibTransId="{1D9483CF-B492-46DD-AD91-3BDFEFC45C7A}"/>
    <dgm:cxn modelId="{A78E6774-9B30-46C3-A09F-61F5DC7B0BDA}" type="presOf" srcId="{AC654A02-F7D2-4823-9813-DCB42F1A8808}" destId="{7535B7DC-561E-4D1E-936D-007AC3EC96E8}" srcOrd="0" destOrd="0" presId="urn:microsoft.com/office/officeart/2008/layout/LinedList"/>
    <dgm:cxn modelId="{FCB63B29-695C-4433-8FA2-7EC0C463B891}" type="presOf" srcId="{F75FDD21-753A-4C43-8B5E-995C14CA8F89}" destId="{096C0D8A-21A5-4E2D-BF62-8388CF1B2A1B}" srcOrd="0" destOrd="0" presId="urn:microsoft.com/office/officeart/2008/layout/LinedList"/>
    <dgm:cxn modelId="{ACC1BA2E-3F56-4117-BA57-F1D9907DA80B}" type="presOf" srcId="{F0602AA9-0CEC-414E-97F8-497844C1216B}" destId="{6CB7B16F-12F9-4FFB-A83C-0211600191BF}" srcOrd="0" destOrd="0" presId="urn:microsoft.com/office/officeart/2008/layout/LinedList"/>
    <dgm:cxn modelId="{E80D069E-598C-497B-8DFF-21C6E8F2705B}" type="presOf" srcId="{62BCBEB4-C711-4293-ACFA-B052EAAF9066}" destId="{7FB3D9ED-C302-414C-987B-B96372C610A2}" srcOrd="0" destOrd="0" presId="urn:microsoft.com/office/officeart/2008/layout/LinedList"/>
    <dgm:cxn modelId="{2A807D0A-EDE9-4C1D-B622-C7C7994A6015}" srcId="{F75FDD21-753A-4C43-8B5E-995C14CA8F89}" destId="{AC654A02-F7D2-4823-9813-DCB42F1A8808}" srcOrd="2" destOrd="0" parTransId="{4CBF8C0C-14A2-40D0-B343-FC264308DE45}" sibTransId="{5F87D19E-B27A-44C4-B026-C2B2D85DF048}"/>
    <dgm:cxn modelId="{9F47F459-F7F4-4D14-BCAE-4AEC1658E712}" srcId="{F75FDD21-753A-4C43-8B5E-995C14CA8F89}" destId="{F0602AA9-0CEC-414E-97F8-497844C1216B}" srcOrd="0" destOrd="0" parTransId="{0388C6BD-5F78-4BD4-878A-8EB2178D86A1}" sibTransId="{5140E962-01FD-4102-BF0F-12827BC8F06F}"/>
    <dgm:cxn modelId="{BF8F5E5B-DDD0-4FD8-95E4-C69A95B49B57}" type="presParOf" srcId="{096C0D8A-21A5-4E2D-BF62-8388CF1B2A1B}" destId="{848636F4-8FF8-44FA-9953-F4AA9FC124E1}" srcOrd="0" destOrd="0" presId="urn:microsoft.com/office/officeart/2008/layout/LinedList"/>
    <dgm:cxn modelId="{5A04EBED-38C4-4477-9407-E7B2912DC633}" type="presParOf" srcId="{096C0D8A-21A5-4E2D-BF62-8388CF1B2A1B}" destId="{E82FCC71-468A-41EF-BBB5-7DCF3AC9DED8}" srcOrd="1" destOrd="0" presId="urn:microsoft.com/office/officeart/2008/layout/LinedList"/>
    <dgm:cxn modelId="{9E40AC9F-34C3-4799-90CB-8FA4480DCA0F}" type="presParOf" srcId="{E82FCC71-468A-41EF-BBB5-7DCF3AC9DED8}" destId="{6CB7B16F-12F9-4FFB-A83C-0211600191BF}" srcOrd="0" destOrd="0" presId="urn:microsoft.com/office/officeart/2008/layout/LinedList"/>
    <dgm:cxn modelId="{A5AE5DE1-BC75-4D8E-B288-BCE42E43A74B}" type="presParOf" srcId="{E82FCC71-468A-41EF-BBB5-7DCF3AC9DED8}" destId="{623738BC-D08B-43B2-8D6D-F4BA61317FF9}" srcOrd="1" destOrd="0" presId="urn:microsoft.com/office/officeart/2008/layout/LinedList"/>
    <dgm:cxn modelId="{A3DB76B3-E0FE-4743-8C21-449CF9528E1E}" type="presParOf" srcId="{096C0D8A-21A5-4E2D-BF62-8388CF1B2A1B}" destId="{C867C4F0-63DB-4C39-B9F3-32E41D7EAED2}" srcOrd="2" destOrd="0" presId="urn:microsoft.com/office/officeart/2008/layout/LinedList"/>
    <dgm:cxn modelId="{EFAD1CBF-01E0-4594-BDEA-3D61DC1F2F17}" type="presParOf" srcId="{096C0D8A-21A5-4E2D-BF62-8388CF1B2A1B}" destId="{E6925F5A-2C33-4B92-85BA-2D9D2B46B41E}" srcOrd="3" destOrd="0" presId="urn:microsoft.com/office/officeart/2008/layout/LinedList"/>
    <dgm:cxn modelId="{1357211B-02FB-4BEE-8A19-723F854068AA}" type="presParOf" srcId="{E6925F5A-2C33-4B92-85BA-2D9D2B46B41E}" destId="{7FB3D9ED-C302-414C-987B-B96372C610A2}" srcOrd="0" destOrd="0" presId="urn:microsoft.com/office/officeart/2008/layout/LinedList"/>
    <dgm:cxn modelId="{322C2BC6-222E-4C95-BF53-2FB11AE70649}" type="presParOf" srcId="{E6925F5A-2C33-4B92-85BA-2D9D2B46B41E}" destId="{FFDB72EE-045D-4934-B597-02507CEF435B}" srcOrd="1" destOrd="0" presId="urn:microsoft.com/office/officeart/2008/layout/LinedList"/>
    <dgm:cxn modelId="{7C2845DE-3554-46D1-9A99-567B34A0C9A6}" type="presParOf" srcId="{096C0D8A-21A5-4E2D-BF62-8388CF1B2A1B}" destId="{752AE0F9-B9AF-43EF-84F9-2DDC0F32E349}" srcOrd="4" destOrd="0" presId="urn:microsoft.com/office/officeart/2008/layout/LinedList"/>
    <dgm:cxn modelId="{CC306C54-D927-4450-88DD-8790578C1598}" type="presParOf" srcId="{096C0D8A-21A5-4E2D-BF62-8388CF1B2A1B}" destId="{B36B987D-3F93-41D5-B2E2-4ABE17002772}" srcOrd="5" destOrd="0" presId="urn:microsoft.com/office/officeart/2008/layout/LinedList"/>
    <dgm:cxn modelId="{DC13FEFB-C79E-409E-86F6-4EEF3C92FFBC}" type="presParOf" srcId="{B36B987D-3F93-41D5-B2E2-4ABE17002772}" destId="{7535B7DC-561E-4D1E-936D-007AC3EC96E8}" srcOrd="0" destOrd="0" presId="urn:microsoft.com/office/officeart/2008/layout/LinedList"/>
    <dgm:cxn modelId="{83D7284E-E2D0-4D4F-B304-8BFEEE6B8DB3}" type="presParOf" srcId="{B36B987D-3F93-41D5-B2E2-4ABE17002772}" destId="{B58D77A9-0708-4AD5-BD29-6B56061142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1EAEA-1EB4-47E1-822E-8322EA1526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1F87A6-D0A4-4052-9F72-EFCA0B0F4248}">
      <dgm:prSet/>
      <dgm:spPr/>
      <dgm:t>
        <a:bodyPr/>
        <a:lstStyle/>
        <a:p>
          <a:r>
            <a:rPr lang="en-US"/>
            <a:t>Vivimos tiempos heridos</a:t>
          </a:r>
        </a:p>
      </dgm:t>
    </dgm:pt>
    <dgm:pt modelId="{6EE454A5-2E8E-42FC-A224-44D5AB9D1393}" type="parTrans" cxnId="{29AFAB37-0257-4025-BC76-706B53C9A75F}">
      <dgm:prSet/>
      <dgm:spPr/>
      <dgm:t>
        <a:bodyPr/>
        <a:lstStyle/>
        <a:p>
          <a:endParaRPr lang="en-US"/>
        </a:p>
      </dgm:t>
    </dgm:pt>
    <dgm:pt modelId="{AD1FAC5A-EF93-4CA7-88B3-7DF103B4B1AC}" type="sibTrans" cxnId="{29AFAB37-0257-4025-BC76-706B53C9A75F}">
      <dgm:prSet/>
      <dgm:spPr/>
      <dgm:t>
        <a:bodyPr/>
        <a:lstStyle/>
        <a:p>
          <a:endParaRPr lang="en-US"/>
        </a:p>
      </dgm:t>
    </dgm:pt>
    <dgm:pt modelId="{2A700F06-AFCB-463B-9A91-2F851A531222}">
      <dgm:prSet/>
      <dgm:spPr/>
      <dgm:t>
        <a:bodyPr/>
        <a:lstStyle/>
        <a:p>
          <a:r>
            <a:rPr lang="en-US"/>
            <a:t>Con corazones cansados</a:t>
          </a:r>
        </a:p>
      </dgm:t>
    </dgm:pt>
    <dgm:pt modelId="{CA18949F-E122-47B3-8F21-D18D82CC4AB9}" type="parTrans" cxnId="{1234F44A-4ACA-4CE9-A4A4-63E39879C77F}">
      <dgm:prSet/>
      <dgm:spPr/>
      <dgm:t>
        <a:bodyPr/>
        <a:lstStyle/>
        <a:p>
          <a:endParaRPr lang="en-US"/>
        </a:p>
      </dgm:t>
    </dgm:pt>
    <dgm:pt modelId="{E00FA607-C444-4845-B2EF-2FAA275494FF}" type="sibTrans" cxnId="{1234F44A-4ACA-4CE9-A4A4-63E39879C77F}">
      <dgm:prSet/>
      <dgm:spPr/>
      <dgm:t>
        <a:bodyPr/>
        <a:lstStyle/>
        <a:p>
          <a:endParaRPr lang="en-US"/>
        </a:p>
      </dgm:t>
    </dgm:pt>
    <dgm:pt modelId="{69C5C8E2-CD1C-4D9F-9253-376A35FA60F6}">
      <dgm:prSet/>
      <dgm:spPr/>
      <dgm:t>
        <a:bodyPr/>
        <a:lstStyle/>
        <a:p>
          <a:r>
            <a:rPr lang="en-US" dirty="0"/>
            <a:t>Con </a:t>
          </a:r>
          <a:r>
            <a:rPr lang="en-US" dirty="0" err="1"/>
            <a:t>sed</a:t>
          </a:r>
          <a:r>
            <a:rPr lang="en-US" dirty="0"/>
            <a:t> </a:t>
          </a:r>
          <a:r>
            <a:rPr lang="en-US" dirty="0" err="1"/>
            <a:t>profunda</a:t>
          </a:r>
          <a:r>
            <a:rPr lang="en-US" dirty="0"/>
            <a:t> de </a:t>
          </a:r>
          <a:r>
            <a:rPr lang="en-US" dirty="0" err="1" smtClean="0"/>
            <a:t>sentido</a:t>
          </a:r>
          <a:r>
            <a:rPr lang="en-US" dirty="0" smtClean="0"/>
            <a:t> y </a:t>
          </a:r>
          <a:r>
            <a:rPr lang="en-US" dirty="0" err="1" smtClean="0"/>
            <a:t>empatía</a:t>
          </a:r>
          <a:endParaRPr lang="en-US" dirty="0"/>
        </a:p>
      </dgm:t>
    </dgm:pt>
    <dgm:pt modelId="{276D78FB-F08D-4C55-BC3D-803F848748C4}" type="parTrans" cxnId="{0CF8F8E1-C108-44D6-9C98-C038D1B3FE24}">
      <dgm:prSet/>
      <dgm:spPr/>
      <dgm:t>
        <a:bodyPr/>
        <a:lstStyle/>
        <a:p>
          <a:endParaRPr lang="en-US"/>
        </a:p>
      </dgm:t>
    </dgm:pt>
    <dgm:pt modelId="{31CACF85-F20B-4525-AD4A-ABD2754C9470}" type="sibTrans" cxnId="{0CF8F8E1-C108-44D6-9C98-C038D1B3FE24}">
      <dgm:prSet/>
      <dgm:spPr/>
      <dgm:t>
        <a:bodyPr/>
        <a:lstStyle/>
        <a:p>
          <a:endParaRPr lang="en-US"/>
        </a:p>
      </dgm:t>
    </dgm:pt>
    <dgm:pt modelId="{38DFA045-5046-46EA-B7B3-EB0004C0A420}" type="pres">
      <dgm:prSet presAssocID="{3E91EAEA-1EB4-47E1-822E-8322EA1526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57371F-87A2-47FE-9159-3A249B1D586A}" type="pres">
      <dgm:prSet presAssocID="{451F87A6-D0A4-4052-9F72-EFCA0B0F42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BEF501-9A9E-4B79-A921-B2DA26A774BC}" type="pres">
      <dgm:prSet presAssocID="{AD1FAC5A-EF93-4CA7-88B3-7DF103B4B1AC}" presName="spacer" presStyleCnt="0"/>
      <dgm:spPr/>
    </dgm:pt>
    <dgm:pt modelId="{082562DF-0204-4571-BC30-852A168447F9}" type="pres">
      <dgm:prSet presAssocID="{2A700F06-AFCB-463B-9A91-2F851A5312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6A085F-3910-421E-BE60-441D9BA34400}" type="pres">
      <dgm:prSet presAssocID="{E00FA607-C444-4845-B2EF-2FAA275494FF}" presName="spacer" presStyleCnt="0"/>
      <dgm:spPr/>
    </dgm:pt>
    <dgm:pt modelId="{74AFFDBA-8CDE-4405-A263-A42DE1E8346F}" type="pres">
      <dgm:prSet presAssocID="{69C5C8E2-CD1C-4D9F-9253-376A35FA60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F8F8E1-C108-44D6-9C98-C038D1B3FE24}" srcId="{3E91EAEA-1EB4-47E1-822E-8322EA152618}" destId="{69C5C8E2-CD1C-4D9F-9253-376A35FA60F6}" srcOrd="2" destOrd="0" parTransId="{276D78FB-F08D-4C55-BC3D-803F848748C4}" sibTransId="{31CACF85-F20B-4525-AD4A-ABD2754C9470}"/>
    <dgm:cxn modelId="{C0931AE1-B1C0-44CF-919A-C80A0953CB6B}" type="presOf" srcId="{451F87A6-D0A4-4052-9F72-EFCA0B0F4248}" destId="{C657371F-87A2-47FE-9159-3A249B1D586A}" srcOrd="0" destOrd="0" presId="urn:microsoft.com/office/officeart/2005/8/layout/vList2"/>
    <dgm:cxn modelId="{29AFAB37-0257-4025-BC76-706B53C9A75F}" srcId="{3E91EAEA-1EB4-47E1-822E-8322EA152618}" destId="{451F87A6-D0A4-4052-9F72-EFCA0B0F4248}" srcOrd="0" destOrd="0" parTransId="{6EE454A5-2E8E-42FC-A224-44D5AB9D1393}" sibTransId="{AD1FAC5A-EF93-4CA7-88B3-7DF103B4B1AC}"/>
    <dgm:cxn modelId="{96737DDB-619F-4221-BC49-535F2245D801}" type="presOf" srcId="{69C5C8E2-CD1C-4D9F-9253-376A35FA60F6}" destId="{74AFFDBA-8CDE-4405-A263-A42DE1E8346F}" srcOrd="0" destOrd="0" presId="urn:microsoft.com/office/officeart/2005/8/layout/vList2"/>
    <dgm:cxn modelId="{1234F44A-4ACA-4CE9-A4A4-63E39879C77F}" srcId="{3E91EAEA-1EB4-47E1-822E-8322EA152618}" destId="{2A700F06-AFCB-463B-9A91-2F851A531222}" srcOrd="1" destOrd="0" parTransId="{CA18949F-E122-47B3-8F21-D18D82CC4AB9}" sibTransId="{E00FA607-C444-4845-B2EF-2FAA275494FF}"/>
    <dgm:cxn modelId="{C2A4D62B-D1D3-4ABA-9EBE-319E5F1A3101}" type="presOf" srcId="{3E91EAEA-1EB4-47E1-822E-8322EA152618}" destId="{38DFA045-5046-46EA-B7B3-EB0004C0A420}" srcOrd="0" destOrd="0" presId="urn:microsoft.com/office/officeart/2005/8/layout/vList2"/>
    <dgm:cxn modelId="{24354EC5-6E45-4635-9890-D7EFB35C6482}" type="presOf" srcId="{2A700F06-AFCB-463B-9A91-2F851A531222}" destId="{082562DF-0204-4571-BC30-852A168447F9}" srcOrd="0" destOrd="0" presId="urn:microsoft.com/office/officeart/2005/8/layout/vList2"/>
    <dgm:cxn modelId="{FD586E2F-58BB-43DF-892A-2AF98A7EAF14}" type="presParOf" srcId="{38DFA045-5046-46EA-B7B3-EB0004C0A420}" destId="{C657371F-87A2-47FE-9159-3A249B1D586A}" srcOrd="0" destOrd="0" presId="urn:microsoft.com/office/officeart/2005/8/layout/vList2"/>
    <dgm:cxn modelId="{E79FD328-8B06-44F7-B4D5-BB19608F1064}" type="presParOf" srcId="{38DFA045-5046-46EA-B7B3-EB0004C0A420}" destId="{EDBEF501-9A9E-4B79-A921-B2DA26A774BC}" srcOrd="1" destOrd="0" presId="urn:microsoft.com/office/officeart/2005/8/layout/vList2"/>
    <dgm:cxn modelId="{7E37DB71-FEF6-4235-8ACF-70FB742BEEC0}" type="presParOf" srcId="{38DFA045-5046-46EA-B7B3-EB0004C0A420}" destId="{082562DF-0204-4571-BC30-852A168447F9}" srcOrd="2" destOrd="0" presId="urn:microsoft.com/office/officeart/2005/8/layout/vList2"/>
    <dgm:cxn modelId="{1770EB3D-11A6-49D0-98C4-AE4656747AC6}" type="presParOf" srcId="{38DFA045-5046-46EA-B7B3-EB0004C0A420}" destId="{326A085F-3910-421E-BE60-441D9BA34400}" srcOrd="3" destOrd="0" presId="urn:microsoft.com/office/officeart/2005/8/layout/vList2"/>
    <dgm:cxn modelId="{7BB094C9-524A-4164-B03A-C00F1B0DEE5E}" type="presParOf" srcId="{38DFA045-5046-46EA-B7B3-EB0004C0A420}" destId="{74AFFDBA-8CDE-4405-A263-A42DE1E834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5F9394-9542-442F-B261-C5C3431A99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D493B8-837C-403E-B676-DA60B3899E21}">
      <dgm:prSet/>
      <dgm:spPr/>
      <dgm:t>
        <a:bodyPr/>
        <a:lstStyle/>
        <a:p>
          <a:r>
            <a:rPr lang="en-US" dirty="0"/>
            <a:t>Con palabras </a:t>
          </a:r>
          <a:r>
            <a:rPr lang="en-US" dirty="0" err="1"/>
            <a:t>que</a:t>
          </a:r>
          <a:r>
            <a:rPr lang="en-US" dirty="0"/>
            <a:t> </a:t>
          </a:r>
          <a:r>
            <a:rPr lang="en-US" dirty="0" err="1"/>
            <a:t>sanan</a:t>
          </a:r>
          <a:endParaRPr lang="en-US" dirty="0"/>
        </a:p>
      </dgm:t>
    </dgm:pt>
    <dgm:pt modelId="{16F973F4-8465-44BA-8A38-3153B64A3BAF}" type="parTrans" cxnId="{F54ECA69-94BB-469E-BD26-BA44B687C6DE}">
      <dgm:prSet/>
      <dgm:spPr/>
      <dgm:t>
        <a:bodyPr/>
        <a:lstStyle/>
        <a:p>
          <a:endParaRPr lang="en-US"/>
        </a:p>
      </dgm:t>
    </dgm:pt>
    <dgm:pt modelId="{4FBED4AB-383D-470D-B1AB-6C325EDEA893}" type="sibTrans" cxnId="{F54ECA69-94BB-469E-BD26-BA44B687C6DE}">
      <dgm:prSet/>
      <dgm:spPr/>
      <dgm:t>
        <a:bodyPr/>
        <a:lstStyle/>
        <a:p>
          <a:endParaRPr lang="en-US"/>
        </a:p>
      </dgm:t>
    </dgm:pt>
    <dgm:pt modelId="{A9F815E3-7E92-4E69-AA84-DDF5811DDB81}">
      <dgm:prSet/>
      <dgm:spPr/>
      <dgm:t>
        <a:bodyPr/>
        <a:lstStyle/>
        <a:p>
          <a:r>
            <a:rPr lang="en-US" dirty="0"/>
            <a:t>Con </a:t>
          </a:r>
          <a:r>
            <a:rPr lang="en-US" dirty="0" err="1"/>
            <a:t>gestos</a:t>
          </a:r>
          <a:r>
            <a:rPr lang="en-US" dirty="0"/>
            <a:t> </a:t>
          </a:r>
          <a:r>
            <a:rPr lang="en-US" dirty="0" err="1"/>
            <a:t>que</a:t>
          </a:r>
          <a:r>
            <a:rPr lang="en-US" dirty="0"/>
            <a:t> </a:t>
          </a:r>
          <a:r>
            <a:rPr lang="en-US" dirty="0" err="1"/>
            <a:t>sostienen</a:t>
          </a:r>
          <a:endParaRPr lang="en-US" dirty="0"/>
        </a:p>
      </dgm:t>
    </dgm:pt>
    <dgm:pt modelId="{04D45491-D969-4FA0-8444-E2C997B7FF16}" type="parTrans" cxnId="{B329B9E2-EE24-4714-9BBB-EBF24CF24A95}">
      <dgm:prSet/>
      <dgm:spPr/>
      <dgm:t>
        <a:bodyPr/>
        <a:lstStyle/>
        <a:p>
          <a:endParaRPr lang="en-US"/>
        </a:p>
      </dgm:t>
    </dgm:pt>
    <dgm:pt modelId="{132668B2-6C65-40F0-8DFA-A93AC74CCAA9}" type="sibTrans" cxnId="{B329B9E2-EE24-4714-9BBB-EBF24CF24A95}">
      <dgm:prSet/>
      <dgm:spPr/>
      <dgm:t>
        <a:bodyPr/>
        <a:lstStyle/>
        <a:p>
          <a:endParaRPr lang="en-US"/>
        </a:p>
      </dgm:t>
    </dgm:pt>
    <dgm:pt modelId="{40F99E33-16D0-40CD-887F-D608A008C431}">
      <dgm:prSet/>
      <dgm:spPr/>
      <dgm:t>
        <a:bodyPr/>
        <a:lstStyle/>
        <a:p>
          <a:r>
            <a:rPr lang="en-US" dirty="0"/>
            <a:t>Con presencia que </a:t>
          </a:r>
          <a:r>
            <a:rPr lang="en-US" dirty="0" err="1" smtClean="0"/>
            <a:t>protege</a:t>
          </a:r>
          <a:endParaRPr lang="en-US" dirty="0"/>
        </a:p>
      </dgm:t>
    </dgm:pt>
    <dgm:pt modelId="{B6FD56A8-FFB7-4A0C-A993-1D0AA126744A}" type="parTrans" cxnId="{FFFC1601-8680-4EBF-8EB5-96F837BB4D6F}">
      <dgm:prSet/>
      <dgm:spPr/>
      <dgm:t>
        <a:bodyPr/>
        <a:lstStyle/>
        <a:p>
          <a:endParaRPr lang="en-US"/>
        </a:p>
      </dgm:t>
    </dgm:pt>
    <dgm:pt modelId="{B5480D5F-2AB1-4493-AE3C-313FCAFA9467}" type="sibTrans" cxnId="{FFFC1601-8680-4EBF-8EB5-96F837BB4D6F}">
      <dgm:prSet/>
      <dgm:spPr/>
      <dgm:t>
        <a:bodyPr/>
        <a:lstStyle/>
        <a:p>
          <a:endParaRPr lang="en-US"/>
        </a:p>
      </dgm:t>
    </dgm:pt>
    <dgm:pt modelId="{F959F533-24D2-4E45-8484-F39C5B6C9505}" type="pres">
      <dgm:prSet presAssocID="{8C5F9394-9542-442F-B261-C5C3431A9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A3EEA8-D73C-4FBA-990C-8C26B669FC12}" type="pres">
      <dgm:prSet presAssocID="{7DD493B8-837C-403E-B676-DA60B3899E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B5CC8B-6B9C-4C4D-8226-DE6BC4ABC599}" type="pres">
      <dgm:prSet presAssocID="{4FBED4AB-383D-470D-B1AB-6C325EDEA893}" presName="spacer" presStyleCnt="0"/>
      <dgm:spPr/>
    </dgm:pt>
    <dgm:pt modelId="{750DCC6B-6D4C-400F-BF47-7127C4A07A64}" type="pres">
      <dgm:prSet presAssocID="{A9F815E3-7E92-4E69-AA84-DDF5811DDB81}" presName="parentText" presStyleLbl="node1" presStyleIdx="1" presStyleCnt="3" custLinFactY="179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00EC8C-BA00-4067-B2D0-466ADDE8B6CF}" type="pres">
      <dgm:prSet presAssocID="{132668B2-6C65-40F0-8DFA-A93AC74CCAA9}" presName="spacer" presStyleCnt="0"/>
      <dgm:spPr/>
    </dgm:pt>
    <dgm:pt modelId="{74B05798-0F60-4E47-A91A-9B38E6CF6ECC}" type="pres">
      <dgm:prSet presAssocID="{40F99E33-16D0-40CD-887F-D608A008C431}" presName="parentText" presStyleLbl="node1" presStyleIdx="2" presStyleCnt="3" custLinFactY="343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654AD7-D938-4C37-9B48-5C84A9BC044B}" type="presOf" srcId="{40F99E33-16D0-40CD-887F-D608A008C431}" destId="{74B05798-0F60-4E47-A91A-9B38E6CF6ECC}" srcOrd="0" destOrd="0" presId="urn:microsoft.com/office/officeart/2005/8/layout/vList2"/>
    <dgm:cxn modelId="{FFFC1601-8680-4EBF-8EB5-96F837BB4D6F}" srcId="{8C5F9394-9542-442F-B261-C5C3431A995C}" destId="{40F99E33-16D0-40CD-887F-D608A008C431}" srcOrd="2" destOrd="0" parTransId="{B6FD56A8-FFB7-4A0C-A993-1D0AA126744A}" sibTransId="{B5480D5F-2AB1-4493-AE3C-313FCAFA9467}"/>
    <dgm:cxn modelId="{B329B9E2-EE24-4714-9BBB-EBF24CF24A95}" srcId="{8C5F9394-9542-442F-B261-C5C3431A995C}" destId="{A9F815E3-7E92-4E69-AA84-DDF5811DDB81}" srcOrd="1" destOrd="0" parTransId="{04D45491-D969-4FA0-8444-E2C997B7FF16}" sibTransId="{132668B2-6C65-40F0-8DFA-A93AC74CCAA9}"/>
    <dgm:cxn modelId="{021F5632-B1A0-49E9-ABA1-4CD14E22CC11}" type="presOf" srcId="{A9F815E3-7E92-4E69-AA84-DDF5811DDB81}" destId="{750DCC6B-6D4C-400F-BF47-7127C4A07A64}" srcOrd="0" destOrd="0" presId="urn:microsoft.com/office/officeart/2005/8/layout/vList2"/>
    <dgm:cxn modelId="{F54ECA69-94BB-469E-BD26-BA44B687C6DE}" srcId="{8C5F9394-9542-442F-B261-C5C3431A995C}" destId="{7DD493B8-837C-403E-B676-DA60B3899E21}" srcOrd="0" destOrd="0" parTransId="{16F973F4-8465-44BA-8A38-3153B64A3BAF}" sibTransId="{4FBED4AB-383D-470D-B1AB-6C325EDEA893}"/>
    <dgm:cxn modelId="{4E4DAA8F-2FA6-4C1B-B4A0-6934E70DD28B}" type="presOf" srcId="{7DD493B8-837C-403E-B676-DA60B3899E21}" destId="{28A3EEA8-D73C-4FBA-990C-8C26B669FC12}" srcOrd="0" destOrd="0" presId="urn:microsoft.com/office/officeart/2005/8/layout/vList2"/>
    <dgm:cxn modelId="{EFFB4C9E-7BAD-466B-9E75-0C70EE6677FD}" type="presOf" srcId="{8C5F9394-9542-442F-B261-C5C3431A995C}" destId="{F959F533-24D2-4E45-8484-F39C5B6C9505}" srcOrd="0" destOrd="0" presId="urn:microsoft.com/office/officeart/2005/8/layout/vList2"/>
    <dgm:cxn modelId="{A0FA27ED-473D-4DD1-B511-E6268984D4FA}" type="presParOf" srcId="{F959F533-24D2-4E45-8484-F39C5B6C9505}" destId="{28A3EEA8-D73C-4FBA-990C-8C26B669FC12}" srcOrd="0" destOrd="0" presId="urn:microsoft.com/office/officeart/2005/8/layout/vList2"/>
    <dgm:cxn modelId="{35C8EBDB-163D-44C9-9ABC-7ED71EAF5D8A}" type="presParOf" srcId="{F959F533-24D2-4E45-8484-F39C5B6C9505}" destId="{56B5CC8B-6B9C-4C4D-8226-DE6BC4ABC599}" srcOrd="1" destOrd="0" presId="urn:microsoft.com/office/officeart/2005/8/layout/vList2"/>
    <dgm:cxn modelId="{C0B90495-3150-4E35-A23E-425B52EB232D}" type="presParOf" srcId="{F959F533-24D2-4E45-8484-F39C5B6C9505}" destId="{750DCC6B-6D4C-400F-BF47-7127C4A07A64}" srcOrd="2" destOrd="0" presId="urn:microsoft.com/office/officeart/2005/8/layout/vList2"/>
    <dgm:cxn modelId="{C210CBE2-36A9-4BA9-BCA8-6060FD0413AD}" type="presParOf" srcId="{F959F533-24D2-4E45-8484-F39C5B6C9505}" destId="{E000EC8C-BA00-4067-B2D0-466ADDE8B6CF}" srcOrd="3" destOrd="0" presId="urn:microsoft.com/office/officeart/2005/8/layout/vList2"/>
    <dgm:cxn modelId="{09EAC337-9FD6-4741-87FD-BCA65E46CF20}" type="presParOf" srcId="{F959F533-24D2-4E45-8484-F39C5B6C9505}" destId="{74B05798-0F60-4E47-A91A-9B38E6CF6E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89A1E2-F4E7-4F3F-8D5E-F64B3423E0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1D1D7F-E138-4ACF-9A15-635E9B8605BD}">
      <dgm:prSet custT="1"/>
      <dgm:spPr/>
      <dgm:t>
        <a:bodyPr/>
        <a:lstStyle/>
        <a:p>
          <a:r>
            <a:rPr lang="en-US" sz="3200" dirty="0"/>
            <a:t>Con </a:t>
          </a:r>
          <a:r>
            <a:rPr lang="en-US" sz="3200" dirty="0" err="1"/>
            <a:t>ejemplos</a:t>
          </a:r>
          <a:r>
            <a:rPr lang="en-US" sz="3200" dirty="0"/>
            <a:t> </a:t>
          </a:r>
          <a:r>
            <a:rPr lang="en-US" sz="3200" dirty="0" err="1"/>
            <a:t>diarios</a:t>
          </a:r>
          <a:endParaRPr lang="en-US" sz="3200" dirty="0"/>
        </a:p>
      </dgm:t>
    </dgm:pt>
    <dgm:pt modelId="{A7BE4D8F-FC96-420C-9466-77E7A0A629E0}" type="parTrans" cxnId="{F1401690-2FCC-4575-A0F5-E1DB72D7581D}">
      <dgm:prSet/>
      <dgm:spPr/>
      <dgm:t>
        <a:bodyPr/>
        <a:lstStyle/>
        <a:p>
          <a:endParaRPr lang="en-US"/>
        </a:p>
      </dgm:t>
    </dgm:pt>
    <dgm:pt modelId="{072F90DC-CBD3-4FD6-8283-C73EBFDD2D40}" type="sibTrans" cxnId="{F1401690-2FCC-4575-A0F5-E1DB72D7581D}">
      <dgm:prSet/>
      <dgm:spPr/>
      <dgm:t>
        <a:bodyPr/>
        <a:lstStyle/>
        <a:p>
          <a:endParaRPr lang="en-US"/>
        </a:p>
      </dgm:t>
    </dgm:pt>
    <dgm:pt modelId="{1B40F018-4B6C-40F4-8C95-B7772DC6E0BA}">
      <dgm:prSet custT="1"/>
      <dgm:spPr/>
      <dgm:t>
        <a:bodyPr/>
        <a:lstStyle/>
        <a:p>
          <a:r>
            <a:rPr lang="en-US" sz="3200" dirty="0"/>
            <a:t>Con </a:t>
          </a:r>
          <a:r>
            <a:rPr lang="en-US" sz="3200" dirty="0" err="1"/>
            <a:t>respeto</a:t>
          </a:r>
          <a:r>
            <a:rPr lang="en-US" sz="3200" dirty="0"/>
            <a:t> y Buen </a:t>
          </a:r>
          <a:r>
            <a:rPr lang="en-US" sz="3200" dirty="0" err="1"/>
            <a:t>trato</a:t>
          </a:r>
          <a:r>
            <a:rPr lang="en-US" sz="3200" dirty="0"/>
            <a:t> </a:t>
          </a:r>
        </a:p>
      </dgm:t>
    </dgm:pt>
    <dgm:pt modelId="{BEFFBA5B-CA8C-4367-9CB8-2955621F8EE4}" type="parTrans" cxnId="{7D8D2357-4FB3-48F1-AE22-2D8112C54661}">
      <dgm:prSet/>
      <dgm:spPr/>
      <dgm:t>
        <a:bodyPr/>
        <a:lstStyle/>
        <a:p>
          <a:endParaRPr lang="en-US"/>
        </a:p>
      </dgm:t>
    </dgm:pt>
    <dgm:pt modelId="{5A8F1A07-AAD8-4BD8-8AF2-3F35C73FDCDF}" type="sibTrans" cxnId="{7D8D2357-4FB3-48F1-AE22-2D8112C54661}">
      <dgm:prSet/>
      <dgm:spPr/>
      <dgm:t>
        <a:bodyPr/>
        <a:lstStyle/>
        <a:p>
          <a:endParaRPr lang="en-US"/>
        </a:p>
      </dgm:t>
    </dgm:pt>
    <dgm:pt modelId="{A63B8833-7BBA-4E18-A7FF-4F8BF34D8861}">
      <dgm:prSet custT="1"/>
      <dgm:spPr/>
      <dgm:t>
        <a:bodyPr/>
        <a:lstStyle/>
        <a:p>
          <a:r>
            <a:rPr lang="en-US" sz="3200" dirty="0"/>
            <a:t>Con </a:t>
          </a:r>
          <a:r>
            <a:rPr lang="en-US" sz="3200" dirty="0" err="1" smtClean="0"/>
            <a:t>Paciencia</a:t>
          </a:r>
          <a:r>
            <a:rPr lang="en-US" sz="3200" dirty="0"/>
            <a:t>, Amor y </a:t>
          </a:r>
          <a:r>
            <a:rPr lang="en-US" sz="3200" dirty="0" err="1"/>
            <a:t>Tolerancia</a:t>
          </a:r>
          <a:endParaRPr lang="en-US" sz="3200" dirty="0"/>
        </a:p>
      </dgm:t>
    </dgm:pt>
    <dgm:pt modelId="{C1431909-5DFB-4505-84A1-932A941DB8A2}" type="parTrans" cxnId="{2FC0E1DF-4B5A-4CD3-B93C-7FFDE41C973B}">
      <dgm:prSet/>
      <dgm:spPr/>
      <dgm:t>
        <a:bodyPr/>
        <a:lstStyle/>
        <a:p>
          <a:endParaRPr lang="en-US"/>
        </a:p>
      </dgm:t>
    </dgm:pt>
    <dgm:pt modelId="{1ACE54B4-56E7-4FAD-990D-961CDBE0BE24}" type="sibTrans" cxnId="{2FC0E1DF-4B5A-4CD3-B93C-7FFDE41C973B}">
      <dgm:prSet/>
      <dgm:spPr/>
      <dgm:t>
        <a:bodyPr/>
        <a:lstStyle/>
        <a:p>
          <a:endParaRPr lang="en-US"/>
        </a:p>
      </dgm:t>
    </dgm:pt>
    <dgm:pt modelId="{0537B706-ACD9-485C-BB42-F02C9D9FA9BC}" type="pres">
      <dgm:prSet presAssocID="{2E89A1E2-F4E7-4F3F-8D5E-F64B3423E0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6C30CD-7DDD-4000-A0E5-0EB68CF9A86F}" type="pres">
      <dgm:prSet presAssocID="{AE1D1D7F-E138-4ACF-9A15-635E9B8605BD}" presName="parentText" presStyleLbl="node1" presStyleIdx="0" presStyleCnt="3" custScaleY="85490" custLinFactY="-1306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95202E-114D-4431-826E-7AC3EF9E2482}" type="pres">
      <dgm:prSet presAssocID="{072F90DC-CBD3-4FD6-8283-C73EBFDD2D40}" presName="spacer" presStyleCnt="0"/>
      <dgm:spPr/>
    </dgm:pt>
    <dgm:pt modelId="{594685B2-7E76-4A90-A88E-6C5A75F8EC56}" type="pres">
      <dgm:prSet presAssocID="{1B40F018-4B6C-40F4-8C95-B7772DC6E0BA}" presName="parentText" presStyleLbl="node1" presStyleIdx="1" presStyleCnt="3" custScaleY="80567" custLinFactNeighborX="6519" custLinFactNeighborY="-533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CC02A0-3E87-460A-92F0-9767F5D03907}" type="pres">
      <dgm:prSet presAssocID="{5A8F1A07-AAD8-4BD8-8AF2-3F35C73FDCDF}" presName="spacer" presStyleCnt="0"/>
      <dgm:spPr/>
    </dgm:pt>
    <dgm:pt modelId="{28769C40-2D00-4794-9398-961A21BABE21}" type="pres">
      <dgm:prSet presAssocID="{A63B8833-7BBA-4E18-A7FF-4F8BF34D8861}" presName="parentText" presStyleLbl="node1" presStyleIdx="2" presStyleCnt="3" custScaleY="89974" custLinFactY="201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49D4E0-5215-40AF-BA11-09F97433D333}" type="presOf" srcId="{AE1D1D7F-E138-4ACF-9A15-635E9B8605BD}" destId="{386C30CD-7DDD-4000-A0E5-0EB68CF9A86F}" srcOrd="0" destOrd="0" presId="urn:microsoft.com/office/officeart/2005/8/layout/vList2"/>
    <dgm:cxn modelId="{7A173507-44FF-4760-9253-F8506041AB67}" type="presOf" srcId="{1B40F018-4B6C-40F4-8C95-B7772DC6E0BA}" destId="{594685B2-7E76-4A90-A88E-6C5A75F8EC56}" srcOrd="0" destOrd="0" presId="urn:microsoft.com/office/officeart/2005/8/layout/vList2"/>
    <dgm:cxn modelId="{F1401690-2FCC-4575-A0F5-E1DB72D7581D}" srcId="{2E89A1E2-F4E7-4F3F-8D5E-F64B3423E0E3}" destId="{AE1D1D7F-E138-4ACF-9A15-635E9B8605BD}" srcOrd="0" destOrd="0" parTransId="{A7BE4D8F-FC96-420C-9466-77E7A0A629E0}" sibTransId="{072F90DC-CBD3-4FD6-8283-C73EBFDD2D40}"/>
    <dgm:cxn modelId="{8D4037E0-BABB-4EF8-A112-26AFE009B8FF}" type="presOf" srcId="{A63B8833-7BBA-4E18-A7FF-4F8BF34D8861}" destId="{28769C40-2D00-4794-9398-961A21BABE21}" srcOrd="0" destOrd="0" presId="urn:microsoft.com/office/officeart/2005/8/layout/vList2"/>
    <dgm:cxn modelId="{7D8D2357-4FB3-48F1-AE22-2D8112C54661}" srcId="{2E89A1E2-F4E7-4F3F-8D5E-F64B3423E0E3}" destId="{1B40F018-4B6C-40F4-8C95-B7772DC6E0BA}" srcOrd="1" destOrd="0" parTransId="{BEFFBA5B-CA8C-4367-9CB8-2955621F8EE4}" sibTransId="{5A8F1A07-AAD8-4BD8-8AF2-3F35C73FDCDF}"/>
    <dgm:cxn modelId="{5AF880CA-17C0-44B8-8753-16A1AA2B5E20}" type="presOf" srcId="{2E89A1E2-F4E7-4F3F-8D5E-F64B3423E0E3}" destId="{0537B706-ACD9-485C-BB42-F02C9D9FA9BC}" srcOrd="0" destOrd="0" presId="urn:microsoft.com/office/officeart/2005/8/layout/vList2"/>
    <dgm:cxn modelId="{2FC0E1DF-4B5A-4CD3-B93C-7FFDE41C973B}" srcId="{2E89A1E2-F4E7-4F3F-8D5E-F64B3423E0E3}" destId="{A63B8833-7BBA-4E18-A7FF-4F8BF34D8861}" srcOrd="2" destOrd="0" parTransId="{C1431909-5DFB-4505-84A1-932A941DB8A2}" sibTransId="{1ACE54B4-56E7-4FAD-990D-961CDBE0BE24}"/>
    <dgm:cxn modelId="{4DCD32B4-304E-42AA-8EF1-05AD51E93971}" type="presParOf" srcId="{0537B706-ACD9-485C-BB42-F02C9D9FA9BC}" destId="{386C30CD-7DDD-4000-A0E5-0EB68CF9A86F}" srcOrd="0" destOrd="0" presId="urn:microsoft.com/office/officeart/2005/8/layout/vList2"/>
    <dgm:cxn modelId="{1E8651C0-C403-4420-8BA9-D1F28D7041B2}" type="presParOf" srcId="{0537B706-ACD9-485C-BB42-F02C9D9FA9BC}" destId="{8295202E-114D-4431-826E-7AC3EF9E2482}" srcOrd="1" destOrd="0" presId="urn:microsoft.com/office/officeart/2005/8/layout/vList2"/>
    <dgm:cxn modelId="{D7338368-5D4A-4204-8683-64848DBDB429}" type="presParOf" srcId="{0537B706-ACD9-485C-BB42-F02C9D9FA9BC}" destId="{594685B2-7E76-4A90-A88E-6C5A75F8EC56}" srcOrd="2" destOrd="0" presId="urn:microsoft.com/office/officeart/2005/8/layout/vList2"/>
    <dgm:cxn modelId="{EFB69C43-6108-45A0-A300-2DCD4255CC20}" type="presParOf" srcId="{0537B706-ACD9-485C-BB42-F02C9D9FA9BC}" destId="{84CC02A0-3E87-460A-92F0-9767F5D03907}" srcOrd="3" destOrd="0" presId="urn:microsoft.com/office/officeart/2005/8/layout/vList2"/>
    <dgm:cxn modelId="{4E1BD9FB-24FB-4C21-943D-AD3FBB4F285E}" type="presParOf" srcId="{0537B706-ACD9-485C-BB42-F02C9D9FA9BC}" destId="{28769C40-2D00-4794-9398-961A21BABE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45851-D0BD-411C-97EB-7A96913BA5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30203C-4A6D-4046-A180-3A1C2DC5BFE9}">
      <dgm:prSet/>
      <dgm:spPr/>
      <dgm:t>
        <a:bodyPr/>
        <a:lstStyle/>
        <a:p>
          <a:r>
            <a:rPr lang="en-US" dirty="0"/>
            <a:t>Es </a:t>
          </a:r>
          <a:r>
            <a:rPr lang="en-US" dirty="0" err="1"/>
            <a:t>respetar</a:t>
          </a:r>
          <a:endParaRPr lang="en-US" dirty="0"/>
        </a:p>
      </dgm:t>
    </dgm:pt>
    <dgm:pt modelId="{6F335C92-6D25-4FA5-B697-989F81E29847}" type="parTrans" cxnId="{BE1E52AF-9FD2-44B1-B4CB-98CB0619F6CC}">
      <dgm:prSet/>
      <dgm:spPr/>
      <dgm:t>
        <a:bodyPr/>
        <a:lstStyle/>
        <a:p>
          <a:endParaRPr lang="en-US"/>
        </a:p>
      </dgm:t>
    </dgm:pt>
    <dgm:pt modelId="{E8DD0585-5874-4B66-B3CC-C842C51CCB5A}" type="sibTrans" cxnId="{BE1E52AF-9FD2-44B1-B4CB-98CB0619F6CC}">
      <dgm:prSet/>
      <dgm:spPr/>
      <dgm:t>
        <a:bodyPr/>
        <a:lstStyle/>
        <a:p>
          <a:endParaRPr lang="en-US"/>
        </a:p>
      </dgm:t>
    </dgm:pt>
    <dgm:pt modelId="{675EE5BD-CA10-4866-AD94-25238251C886}">
      <dgm:prSet/>
      <dgm:spPr/>
      <dgm:t>
        <a:bodyPr/>
        <a:lstStyle/>
        <a:p>
          <a:r>
            <a:rPr lang="en-US" dirty="0" err="1" smtClean="0"/>
            <a:t>Es</a:t>
          </a:r>
          <a:r>
            <a:rPr lang="en-US" dirty="0" smtClean="0"/>
            <a:t> </a:t>
          </a:r>
          <a:r>
            <a:rPr lang="en-US" dirty="0" err="1" smtClean="0"/>
            <a:t>empatizar</a:t>
          </a:r>
          <a:endParaRPr lang="en-US" dirty="0"/>
        </a:p>
      </dgm:t>
    </dgm:pt>
    <dgm:pt modelId="{FDC4D3FC-1742-46DD-85E0-39E0EAFAC600}" type="parTrans" cxnId="{4C052ECA-61F4-4EA0-A609-4F7F3786842C}">
      <dgm:prSet/>
      <dgm:spPr/>
      <dgm:t>
        <a:bodyPr/>
        <a:lstStyle/>
        <a:p>
          <a:endParaRPr lang="en-US"/>
        </a:p>
      </dgm:t>
    </dgm:pt>
    <dgm:pt modelId="{13CB7368-8E58-4D09-9546-4B02BC9D5D24}" type="sibTrans" cxnId="{4C052ECA-61F4-4EA0-A609-4F7F3786842C}">
      <dgm:prSet/>
      <dgm:spPr/>
      <dgm:t>
        <a:bodyPr/>
        <a:lstStyle/>
        <a:p>
          <a:endParaRPr lang="en-US"/>
        </a:p>
      </dgm:t>
    </dgm:pt>
    <dgm:pt modelId="{6F76FF33-1705-41C9-94B1-5240352A98A0}">
      <dgm:prSet/>
      <dgm:spPr/>
      <dgm:t>
        <a:bodyPr/>
        <a:lstStyle/>
        <a:p>
          <a:r>
            <a:rPr lang="en-US" dirty="0" err="1" smtClean="0"/>
            <a:t>Es</a:t>
          </a:r>
          <a:r>
            <a:rPr lang="en-US" dirty="0" smtClean="0"/>
            <a:t> </a:t>
          </a:r>
          <a:r>
            <a:rPr lang="en-US" dirty="0" err="1" smtClean="0"/>
            <a:t>cuidar</a:t>
          </a:r>
          <a:r>
            <a:rPr lang="en-US" dirty="0" smtClean="0"/>
            <a:t> y </a:t>
          </a:r>
          <a:r>
            <a:rPr lang="en-US" dirty="0" err="1" smtClean="0"/>
            <a:t>tener</a:t>
          </a:r>
          <a:r>
            <a:rPr lang="en-US" dirty="0" smtClean="0"/>
            <a:t> </a:t>
          </a:r>
          <a:r>
            <a:rPr lang="en-US" dirty="0" err="1"/>
            <a:t>paciencia</a:t>
          </a:r>
          <a:r>
            <a:rPr lang="en-US" dirty="0"/>
            <a:t> </a:t>
          </a:r>
        </a:p>
      </dgm:t>
    </dgm:pt>
    <dgm:pt modelId="{05407AA2-3C53-4EC8-8E6B-AA15BEBB94E7}" type="parTrans" cxnId="{6D5C5A56-4433-4ED9-800F-3F15E2EE2FA1}">
      <dgm:prSet/>
      <dgm:spPr/>
      <dgm:t>
        <a:bodyPr/>
        <a:lstStyle/>
        <a:p>
          <a:endParaRPr lang="en-US"/>
        </a:p>
      </dgm:t>
    </dgm:pt>
    <dgm:pt modelId="{DA36D21F-AD71-4042-BFD2-F83799A509C5}" type="sibTrans" cxnId="{6D5C5A56-4433-4ED9-800F-3F15E2EE2FA1}">
      <dgm:prSet/>
      <dgm:spPr/>
      <dgm:t>
        <a:bodyPr/>
        <a:lstStyle/>
        <a:p>
          <a:endParaRPr lang="en-US"/>
        </a:p>
      </dgm:t>
    </dgm:pt>
    <dgm:pt modelId="{9442C832-5D1F-4C9B-9C80-866E47A274E8}">
      <dgm:prSet/>
      <dgm:spPr/>
      <dgm:t>
        <a:bodyPr/>
        <a:lstStyle/>
        <a:p>
          <a:r>
            <a:rPr lang="en-US" dirty="0" err="1" smtClean="0"/>
            <a:t>Es</a:t>
          </a:r>
          <a:r>
            <a:rPr lang="en-US" dirty="0" smtClean="0"/>
            <a:t> </a:t>
          </a:r>
          <a:r>
            <a:rPr lang="en-US" dirty="0" err="1" smtClean="0"/>
            <a:t>dar</a:t>
          </a:r>
          <a:r>
            <a:rPr lang="en-US" dirty="0" smtClean="0"/>
            <a:t> </a:t>
          </a:r>
          <a:r>
            <a:rPr lang="en-US" dirty="0" err="1"/>
            <a:t>oportunidades</a:t>
          </a:r>
          <a:endParaRPr lang="en-US" dirty="0"/>
        </a:p>
      </dgm:t>
    </dgm:pt>
    <dgm:pt modelId="{E189B6DC-0311-4601-BC4B-EC7E8125603C}" type="parTrans" cxnId="{177F8005-A64C-4C73-B614-4641188543B8}">
      <dgm:prSet/>
      <dgm:spPr/>
      <dgm:t>
        <a:bodyPr/>
        <a:lstStyle/>
        <a:p>
          <a:endParaRPr lang="en-US"/>
        </a:p>
      </dgm:t>
    </dgm:pt>
    <dgm:pt modelId="{70ABA87E-E68A-4724-97EB-43FDF201F1FC}" type="sibTrans" cxnId="{177F8005-A64C-4C73-B614-4641188543B8}">
      <dgm:prSet/>
      <dgm:spPr/>
      <dgm:t>
        <a:bodyPr/>
        <a:lstStyle/>
        <a:p>
          <a:endParaRPr lang="en-US"/>
        </a:p>
      </dgm:t>
    </dgm:pt>
    <dgm:pt modelId="{C67F4A27-7D13-420A-A2D1-328E56253AF9}">
      <dgm:prSet/>
      <dgm:spPr/>
      <dgm:t>
        <a:bodyPr/>
        <a:lstStyle/>
        <a:p>
          <a:r>
            <a:rPr lang="en-US" dirty="0" err="1" smtClean="0"/>
            <a:t>Es</a:t>
          </a:r>
          <a:r>
            <a:rPr lang="en-US" dirty="0" smtClean="0"/>
            <a:t> </a:t>
          </a:r>
          <a:r>
            <a:rPr lang="en-US" dirty="0" err="1" smtClean="0"/>
            <a:t>tratar</a:t>
          </a:r>
          <a:r>
            <a:rPr lang="en-US" dirty="0" smtClean="0"/>
            <a:t> </a:t>
          </a:r>
          <a:r>
            <a:rPr lang="en-US" dirty="0" err="1" smtClean="0"/>
            <a:t>bien</a:t>
          </a:r>
          <a:r>
            <a:rPr lang="en-US" dirty="0" smtClean="0"/>
            <a:t> y </a:t>
          </a:r>
          <a:r>
            <a:rPr lang="en-US" dirty="0" err="1" smtClean="0"/>
            <a:t>tratarme</a:t>
          </a:r>
          <a:r>
            <a:rPr lang="en-US" dirty="0" smtClean="0"/>
            <a:t> </a:t>
          </a:r>
          <a:r>
            <a:rPr lang="en-US" dirty="0" err="1" smtClean="0"/>
            <a:t>bien</a:t>
          </a:r>
          <a:endParaRPr lang="en-US" dirty="0"/>
        </a:p>
      </dgm:t>
    </dgm:pt>
    <dgm:pt modelId="{795659F2-B698-459C-831C-C4F4AF33C8C0}" type="parTrans" cxnId="{B342FD34-3F73-4CC4-9322-58485873AC1C}">
      <dgm:prSet/>
      <dgm:spPr/>
      <dgm:t>
        <a:bodyPr/>
        <a:lstStyle/>
        <a:p>
          <a:endParaRPr lang="es-MX"/>
        </a:p>
      </dgm:t>
    </dgm:pt>
    <dgm:pt modelId="{958536F6-A2F3-4FE4-B0CD-F39476D7338B}" type="sibTrans" cxnId="{B342FD34-3F73-4CC4-9322-58485873AC1C}">
      <dgm:prSet/>
      <dgm:spPr/>
      <dgm:t>
        <a:bodyPr/>
        <a:lstStyle/>
        <a:p>
          <a:endParaRPr lang="es-MX"/>
        </a:p>
      </dgm:t>
    </dgm:pt>
    <dgm:pt modelId="{9F8843B1-9CF1-4B81-A53D-74759002C6EC}" type="pres">
      <dgm:prSet presAssocID="{04F45851-D0BD-411C-97EB-7A96913BA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1E2CBC-3CED-4AB2-83FD-4BE6AD2FAF26}" type="pres">
      <dgm:prSet presAssocID="{FF30203C-4A6D-4046-A180-3A1C2DC5BFE9}" presName="parentText" presStyleLbl="node1" presStyleIdx="0" presStyleCnt="5" custLinFactNeighborY="140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2DA6F-4049-4A10-BC78-C76CF7215337}" type="pres">
      <dgm:prSet presAssocID="{E8DD0585-5874-4B66-B3CC-C842C51CCB5A}" presName="spacer" presStyleCnt="0"/>
      <dgm:spPr/>
    </dgm:pt>
    <dgm:pt modelId="{7EFA84E5-2AA0-4742-BA04-B429BC45DBA3}" type="pres">
      <dgm:prSet presAssocID="{675EE5BD-CA10-4866-AD94-25238251C8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7E182-52FE-4853-B188-79EA44BDFD16}" type="pres">
      <dgm:prSet presAssocID="{13CB7368-8E58-4D09-9546-4B02BC9D5D24}" presName="spacer" presStyleCnt="0"/>
      <dgm:spPr/>
    </dgm:pt>
    <dgm:pt modelId="{542EFA95-6CE9-4D76-8439-95C335FAD1F4}" type="pres">
      <dgm:prSet presAssocID="{C67F4A27-7D13-420A-A2D1-328E56253AF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DDE3A-936B-4ACB-917D-EEDCCA22D4D7}" type="pres">
      <dgm:prSet presAssocID="{958536F6-A2F3-4FE4-B0CD-F39476D7338B}" presName="spacer" presStyleCnt="0"/>
      <dgm:spPr/>
    </dgm:pt>
    <dgm:pt modelId="{21E2AFF4-9C94-4F54-975B-8EE87A5DC392}" type="pres">
      <dgm:prSet presAssocID="{6F76FF33-1705-41C9-94B1-5240352A98A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93279-C4CB-43C7-85DE-06DDE2D3D998}" type="pres">
      <dgm:prSet presAssocID="{DA36D21F-AD71-4042-BFD2-F83799A509C5}" presName="spacer" presStyleCnt="0"/>
      <dgm:spPr/>
    </dgm:pt>
    <dgm:pt modelId="{49B93266-01C3-42EA-8187-16CC11315737}" type="pres">
      <dgm:prSet presAssocID="{9442C832-5D1F-4C9B-9C80-866E47A274E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04FDB9-9292-4911-9A9B-661CAC01236E}" type="presOf" srcId="{04F45851-D0BD-411C-97EB-7A96913BA508}" destId="{9F8843B1-9CF1-4B81-A53D-74759002C6EC}" srcOrd="0" destOrd="0" presId="urn:microsoft.com/office/officeart/2005/8/layout/vList2"/>
    <dgm:cxn modelId="{6D5C5A56-4433-4ED9-800F-3F15E2EE2FA1}" srcId="{04F45851-D0BD-411C-97EB-7A96913BA508}" destId="{6F76FF33-1705-41C9-94B1-5240352A98A0}" srcOrd="3" destOrd="0" parTransId="{05407AA2-3C53-4EC8-8E6B-AA15BEBB94E7}" sibTransId="{DA36D21F-AD71-4042-BFD2-F83799A509C5}"/>
    <dgm:cxn modelId="{B342FD34-3F73-4CC4-9322-58485873AC1C}" srcId="{04F45851-D0BD-411C-97EB-7A96913BA508}" destId="{C67F4A27-7D13-420A-A2D1-328E56253AF9}" srcOrd="2" destOrd="0" parTransId="{795659F2-B698-459C-831C-C4F4AF33C8C0}" sibTransId="{958536F6-A2F3-4FE4-B0CD-F39476D7338B}"/>
    <dgm:cxn modelId="{73A950F6-F8E1-4E82-8D67-BBC3FC0F6A16}" type="presOf" srcId="{675EE5BD-CA10-4866-AD94-25238251C886}" destId="{7EFA84E5-2AA0-4742-BA04-B429BC45DBA3}" srcOrd="0" destOrd="0" presId="urn:microsoft.com/office/officeart/2005/8/layout/vList2"/>
    <dgm:cxn modelId="{BB52EEA7-3B1A-4D47-8E86-C0553FD85E16}" type="presOf" srcId="{9442C832-5D1F-4C9B-9C80-866E47A274E8}" destId="{49B93266-01C3-42EA-8187-16CC11315737}" srcOrd="0" destOrd="0" presId="urn:microsoft.com/office/officeart/2005/8/layout/vList2"/>
    <dgm:cxn modelId="{177F8005-A64C-4C73-B614-4641188543B8}" srcId="{04F45851-D0BD-411C-97EB-7A96913BA508}" destId="{9442C832-5D1F-4C9B-9C80-866E47A274E8}" srcOrd="4" destOrd="0" parTransId="{E189B6DC-0311-4601-BC4B-EC7E8125603C}" sibTransId="{70ABA87E-E68A-4724-97EB-43FDF201F1FC}"/>
    <dgm:cxn modelId="{BE1E52AF-9FD2-44B1-B4CB-98CB0619F6CC}" srcId="{04F45851-D0BD-411C-97EB-7A96913BA508}" destId="{FF30203C-4A6D-4046-A180-3A1C2DC5BFE9}" srcOrd="0" destOrd="0" parTransId="{6F335C92-6D25-4FA5-B697-989F81E29847}" sibTransId="{E8DD0585-5874-4B66-B3CC-C842C51CCB5A}"/>
    <dgm:cxn modelId="{0D62EC05-3D30-4D7E-A1A5-54EF41EFB6A8}" type="presOf" srcId="{6F76FF33-1705-41C9-94B1-5240352A98A0}" destId="{21E2AFF4-9C94-4F54-975B-8EE87A5DC392}" srcOrd="0" destOrd="0" presId="urn:microsoft.com/office/officeart/2005/8/layout/vList2"/>
    <dgm:cxn modelId="{4C052ECA-61F4-4EA0-A609-4F7F3786842C}" srcId="{04F45851-D0BD-411C-97EB-7A96913BA508}" destId="{675EE5BD-CA10-4866-AD94-25238251C886}" srcOrd="1" destOrd="0" parTransId="{FDC4D3FC-1742-46DD-85E0-39E0EAFAC600}" sibTransId="{13CB7368-8E58-4D09-9546-4B02BC9D5D24}"/>
    <dgm:cxn modelId="{A4217272-31C7-43B7-8CDB-ED1C8AB98EB9}" type="presOf" srcId="{FF30203C-4A6D-4046-A180-3A1C2DC5BFE9}" destId="{061E2CBC-3CED-4AB2-83FD-4BE6AD2FAF26}" srcOrd="0" destOrd="0" presId="urn:microsoft.com/office/officeart/2005/8/layout/vList2"/>
    <dgm:cxn modelId="{51CFF42F-D2AB-4084-A88C-E16CC26625E4}" type="presOf" srcId="{C67F4A27-7D13-420A-A2D1-328E56253AF9}" destId="{542EFA95-6CE9-4D76-8439-95C335FAD1F4}" srcOrd="0" destOrd="0" presId="urn:microsoft.com/office/officeart/2005/8/layout/vList2"/>
    <dgm:cxn modelId="{C5F93FEE-485A-47FD-A49F-8ED323D39C94}" type="presParOf" srcId="{9F8843B1-9CF1-4B81-A53D-74759002C6EC}" destId="{061E2CBC-3CED-4AB2-83FD-4BE6AD2FAF26}" srcOrd="0" destOrd="0" presId="urn:microsoft.com/office/officeart/2005/8/layout/vList2"/>
    <dgm:cxn modelId="{55B909AD-B8D4-4B90-8AE7-FAA61BB4495C}" type="presParOf" srcId="{9F8843B1-9CF1-4B81-A53D-74759002C6EC}" destId="{AB02DA6F-4049-4A10-BC78-C76CF7215337}" srcOrd="1" destOrd="0" presId="urn:microsoft.com/office/officeart/2005/8/layout/vList2"/>
    <dgm:cxn modelId="{11CF65A8-1DFF-44DD-B54A-7AE07A44F5C5}" type="presParOf" srcId="{9F8843B1-9CF1-4B81-A53D-74759002C6EC}" destId="{7EFA84E5-2AA0-4742-BA04-B429BC45DBA3}" srcOrd="2" destOrd="0" presId="urn:microsoft.com/office/officeart/2005/8/layout/vList2"/>
    <dgm:cxn modelId="{2EF1EF35-53C5-4903-BEA7-A013F25779AF}" type="presParOf" srcId="{9F8843B1-9CF1-4B81-A53D-74759002C6EC}" destId="{C067E182-52FE-4853-B188-79EA44BDFD16}" srcOrd="3" destOrd="0" presId="urn:microsoft.com/office/officeart/2005/8/layout/vList2"/>
    <dgm:cxn modelId="{D47F705D-A128-42FC-8546-BFDAE4C59FDC}" type="presParOf" srcId="{9F8843B1-9CF1-4B81-A53D-74759002C6EC}" destId="{542EFA95-6CE9-4D76-8439-95C335FAD1F4}" srcOrd="4" destOrd="0" presId="urn:microsoft.com/office/officeart/2005/8/layout/vList2"/>
    <dgm:cxn modelId="{74581713-1321-4DE8-83AC-33B0C6F69BC4}" type="presParOf" srcId="{9F8843B1-9CF1-4B81-A53D-74759002C6EC}" destId="{B87DDE3A-936B-4ACB-917D-EEDCCA22D4D7}" srcOrd="5" destOrd="0" presId="urn:microsoft.com/office/officeart/2005/8/layout/vList2"/>
    <dgm:cxn modelId="{4A151FBA-6790-4D67-BA6A-FCA71D467ED8}" type="presParOf" srcId="{9F8843B1-9CF1-4B81-A53D-74759002C6EC}" destId="{21E2AFF4-9C94-4F54-975B-8EE87A5DC392}" srcOrd="6" destOrd="0" presId="urn:microsoft.com/office/officeart/2005/8/layout/vList2"/>
    <dgm:cxn modelId="{58179234-3EE8-446A-8C18-4AEF68B6E94B}" type="presParOf" srcId="{9F8843B1-9CF1-4B81-A53D-74759002C6EC}" destId="{BA193279-C4CB-43C7-85DE-06DDE2D3D998}" srcOrd="7" destOrd="0" presId="urn:microsoft.com/office/officeart/2005/8/layout/vList2"/>
    <dgm:cxn modelId="{A6F5A503-553B-483C-ABAD-C365320C9B23}" type="presParOf" srcId="{9F8843B1-9CF1-4B81-A53D-74759002C6EC}" destId="{49B93266-01C3-42EA-8187-16CC113157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F764B-07EC-4624-B292-0FAB7E9C1F48}">
      <dsp:nvSpPr>
        <dsp:cNvPr id="0" name=""/>
        <dsp:cNvSpPr/>
      </dsp:nvSpPr>
      <dsp:spPr>
        <a:xfrm>
          <a:off x="0" y="732356"/>
          <a:ext cx="2356595" cy="1496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253EF-1DDC-43C7-9EDD-4130062880CB}">
      <dsp:nvSpPr>
        <dsp:cNvPr id="0" name=""/>
        <dsp:cNvSpPr/>
      </dsp:nvSpPr>
      <dsp:spPr>
        <a:xfrm>
          <a:off x="261843" y="981107"/>
          <a:ext cx="2356595" cy="1496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Dar Vida</a:t>
          </a:r>
        </a:p>
      </dsp:txBody>
      <dsp:txXfrm>
        <a:off x="305672" y="1024936"/>
        <a:ext cx="2268937" cy="1408780"/>
      </dsp:txXfrm>
    </dsp:sp>
    <dsp:sp modelId="{265ADC75-083A-4DCA-9958-B98E3722225E}">
      <dsp:nvSpPr>
        <dsp:cNvPr id="0" name=""/>
        <dsp:cNvSpPr/>
      </dsp:nvSpPr>
      <dsp:spPr>
        <a:xfrm>
          <a:off x="2880283" y="732356"/>
          <a:ext cx="2356595" cy="1496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C1B25-16BC-4F4D-B498-94723B73FED3}">
      <dsp:nvSpPr>
        <dsp:cNvPr id="0" name=""/>
        <dsp:cNvSpPr/>
      </dsp:nvSpPr>
      <dsp:spPr>
        <a:xfrm>
          <a:off x="3142127" y="981107"/>
          <a:ext cx="2356595" cy="1496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Amar, cuidar y defender la Vida</a:t>
          </a:r>
        </a:p>
      </dsp:txBody>
      <dsp:txXfrm>
        <a:off x="3185956" y="1024936"/>
        <a:ext cx="2268937" cy="1408780"/>
      </dsp:txXfrm>
    </dsp:sp>
    <dsp:sp modelId="{2191B643-03C9-4DE8-92F1-89CD016A4A24}">
      <dsp:nvSpPr>
        <dsp:cNvPr id="0" name=""/>
        <dsp:cNvSpPr/>
      </dsp:nvSpPr>
      <dsp:spPr>
        <a:xfrm>
          <a:off x="5760566" y="788801"/>
          <a:ext cx="2356595" cy="1496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FCCDF-47FC-470B-AB5B-701E5298D05D}">
      <dsp:nvSpPr>
        <dsp:cNvPr id="0" name=""/>
        <dsp:cNvSpPr/>
      </dsp:nvSpPr>
      <dsp:spPr>
        <a:xfrm>
          <a:off x="6022410" y="1037553"/>
          <a:ext cx="2356595" cy="1496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Iluminar</a:t>
          </a:r>
          <a:r>
            <a:rPr lang="en-US" sz="2000" kern="1200" dirty="0"/>
            <a:t> el camino de </a:t>
          </a:r>
          <a:r>
            <a:rPr lang="en-US" sz="2000" kern="1200" dirty="0" err="1"/>
            <a:t>quienes</a:t>
          </a:r>
          <a:r>
            <a:rPr lang="en-US" sz="2000" kern="1200" dirty="0"/>
            <a:t> </a:t>
          </a:r>
          <a:r>
            <a:rPr lang="en-US" sz="2000" kern="1200" dirty="0" err="1"/>
            <a:t>nos</a:t>
          </a:r>
          <a:r>
            <a:rPr lang="en-US" sz="2000" kern="1200" dirty="0"/>
            <a:t> </a:t>
          </a:r>
          <a:r>
            <a:rPr lang="en-US" sz="2000" kern="1200" dirty="0" err="1"/>
            <a:t>han</a:t>
          </a:r>
          <a:r>
            <a:rPr lang="en-US" sz="2000" kern="1200" dirty="0"/>
            <a:t> </a:t>
          </a:r>
          <a:r>
            <a:rPr lang="en-US" sz="2000" kern="1200" dirty="0" err="1"/>
            <a:t>sido</a:t>
          </a:r>
          <a:r>
            <a:rPr lang="en-US" sz="2000" kern="1200" dirty="0"/>
            <a:t> </a:t>
          </a:r>
          <a:r>
            <a:rPr lang="en-US" sz="2000" kern="1200" dirty="0" err="1" smtClean="0"/>
            <a:t>confiados</a:t>
          </a:r>
          <a:endParaRPr lang="en-US" sz="20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066239" y="1081382"/>
        <a:ext cx="2268937" cy="1408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636F4-8FF8-44FA-9953-F4AA9FC124E1}">
      <dsp:nvSpPr>
        <dsp:cNvPr id="0" name=""/>
        <dsp:cNvSpPr/>
      </dsp:nvSpPr>
      <dsp:spPr>
        <a:xfrm>
          <a:off x="0" y="2717"/>
          <a:ext cx="50515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B16F-12F9-4FFB-A83C-0211600191BF}">
      <dsp:nvSpPr>
        <dsp:cNvPr id="0" name=""/>
        <dsp:cNvSpPr/>
      </dsp:nvSpPr>
      <dsp:spPr>
        <a:xfrm>
          <a:off x="0" y="2717"/>
          <a:ext cx="5051582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Es acompañar procesos</a:t>
          </a:r>
        </a:p>
      </dsp:txBody>
      <dsp:txXfrm>
        <a:off x="0" y="2717"/>
        <a:ext cx="5051582" cy="1853055"/>
      </dsp:txXfrm>
    </dsp:sp>
    <dsp:sp modelId="{C867C4F0-63DB-4C39-B9F3-32E41D7EAED2}">
      <dsp:nvSpPr>
        <dsp:cNvPr id="0" name=""/>
        <dsp:cNvSpPr/>
      </dsp:nvSpPr>
      <dsp:spPr>
        <a:xfrm>
          <a:off x="0" y="1855773"/>
          <a:ext cx="50515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3D9ED-C302-414C-987B-B96372C610A2}">
      <dsp:nvSpPr>
        <dsp:cNvPr id="0" name=""/>
        <dsp:cNvSpPr/>
      </dsp:nvSpPr>
      <dsp:spPr>
        <a:xfrm>
          <a:off x="0" y="1855773"/>
          <a:ext cx="5051582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Sostener fragilidades</a:t>
          </a:r>
        </a:p>
      </dsp:txBody>
      <dsp:txXfrm>
        <a:off x="0" y="1855773"/>
        <a:ext cx="5051582" cy="1853055"/>
      </dsp:txXfrm>
    </dsp:sp>
    <dsp:sp modelId="{752AE0F9-B9AF-43EF-84F9-2DDC0F32E349}">
      <dsp:nvSpPr>
        <dsp:cNvPr id="0" name=""/>
        <dsp:cNvSpPr/>
      </dsp:nvSpPr>
      <dsp:spPr>
        <a:xfrm>
          <a:off x="0" y="3708828"/>
          <a:ext cx="50515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5B7DC-561E-4D1E-936D-007AC3EC96E8}">
      <dsp:nvSpPr>
        <dsp:cNvPr id="0" name=""/>
        <dsp:cNvSpPr/>
      </dsp:nvSpPr>
      <dsp:spPr>
        <a:xfrm>
          <a:off x="0" y="3708828"/>
          <a:ext cx="5051582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Despertar lo mejor de cada persona</a:t>
          </a:r>
        </a:p>
      </dsp:txBody>
      <dsp:txXfrm>
        <a:off x="0" y="3708828"/>
        <a:ext cx="5051582" cy="1853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7371F-87A2-47FE-9159-3A249B1D586A}">
      <dsp:nvSpPr>
        <dsp:cNvPr id="0" name=""/>
        <dsp:cNvSpPr/>
      </dsp:nvSpPr>
      <dsp:spPr>
        <a:xfrm>
          <a:off x="0" y="57446"/>
          <a:ext cx="4941945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Vivimos tiempos heridos</a:t>
          </a:r>
        </a:p>
      </dsp:txBody>
      <dsp:txXfrm>
        <a:off x="79618" y="137064"/>
        <a:ext cx="4782709" cy="1471744"/>
      </dsp:txXfrm>
    </dsp:sp>
    <dsp:sp modelId="{082562DF-0204-4571-BC30-852A168447F9}">
      <dsp:nvSpPr>
        <dsp:cNvPr id="0" name=""/>
        <dsp:cNvSpPr/>
      </dsp:nvSpPr>
      <dsp:spPr>
        <a:xfrm>
          <a:off x="0" y="1806506"/>
          <a:ext cx="4941945" cy="16309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Con corazones cansados</a:t>
          </a:r>
        </a:p>
      </dsp:txBody>
      <dsp:txXfrm>
        <a:off x="79618" y="1886124"/>
        <a:ext cx="4782709" cy="1471744"/>
      </dsp:txXfrm>
    </dsp:sp>
    <dsp:sp modelId="{74AFFDBA-8CDE-4405-A263-A42DE1E8346F}">
      <dsp:nvSpPr>
        <dsp:cNvPr id="0" name=""/>
        <dsp:cNvSpPr/>
      </dsp:nvSpPr>
      <dsp:spPr>
        <a:xfrm>
          <a:off x="0" y="3555566"/>
          <a:ext cx="4941945" cy="16309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Con </a:t>
          </a:r>
          <a:r>
            <a:rPr lang="en-US" sz="4100" kern="1200" dirty="0" err="1"/>
            <a:t>sed</a:t>
          </a:r>
          <a:r>
            <a:rPr lang="en-US" sz="4100" kern="1200" dirty="0"/>
            <a:t> </a:t>
          </a:r>
          <a:r>
            <a:rPr lang="en-US" sz="4100" kern="1200" dirty="0" err="1"/>
            <a:t>profunda</a:t>
          </a:r>
          <a:r>
            <a:rPr lang="en-US" sz="4100" kern="1200" dirty="0"/>
            <a:t> de </a:t>
          </a:r>
          <a:r>
            <a:rPr lang="en-US" sz="4100" kern="1200" dirty="0" err="1" smtClean="0"/>
            <a:t>sentido</a:t>
          </a:r>
          <a:r>
            <a:rPr lang="en-US" sz="4100" kern="1200" dirty="0" smtClean="0"/>
            <a:t> y </a:t>
          </a:r>
          <a:r>
            <a:rPr lang="en-US" sz="4100" kern="1200" dirty="0" err="1" smtClean="0"/>
            <a:t>empatía</a:t>
          </a:r>
          <a:endParaRPr lang="en-US" sz="4100" kern="1200" dirty="0"/>
        </a:p>
      </dsp:txBody>
      <dsp:txXfrm>
        <a:off x="79618" y="3635184"/>
        <a:ext cx="4782709" cy="147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3EEA8-D73C-4FBA-990C-8C26B669FC12}">
      <dsp:nvSpPr>
        <dsp:cNvPr id="0" name=""/>
        <dsp:cNvSpPr/>
      </dsp:nvSpPr>
      <dsp:spPr>
        <a:xfrm>
          <a:off x="0" y="303342"/>
          <a:ext cx="5138354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 palabras </a:t>
          </a:r>
          <a:r>
            <a:rPr lang="en-US" sz="3400" kern="1200" dirty="0" err="1"/>
            <a:t>que</a:t>
          </a:r>
          <a:r>
            <a:rPr lang="en-US" sz="3400" kern="1200" dirty="0"/>
            <a:t> </a:t>
          </a:r>
          <a:r>
            <a:rPr lang="en-US" sz="3400" kern="1200" dirty="0" err="1"/>
            <a:t>sanan</a:t>
          </a:r>
          <a:endParaRPr lang="en-US" sz="3400" kern="1200" dirty="0"/>
        </a:p>
      </dsp:txBody>
      <dsp:txXfrm>
        <a:off x="39809" y="343151"/>
        <a:ext cx="5058736" cy="735872"/>
      </dsp:txXfrm>
    </dsp:sp>
    <dsp:sp modelId="{750DCC6B-6D4C-400F-BF47-7127C4A07A64}">
      <dsp:nvSpPr>
        <dsp:cNvPr id="0" name=""/>
        <dsp:cNvSpPr/>
      </dsp:nvSpPr>
      <dsp:spPr>
        <a:xfrm>
          <a:off x="0" y="1460784"/>
          <a:ext cx="5138354" cy="81549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 </a:t>
          </a:r>
          <a:r>
            <a:rPr lang="en-US" sz="3400" kern="1200" dirty="0" err="1"/>
            <a:t>gestos</a:t>
          </a:r>
          <a:r>
            <a:rPr lang="en-US" sz="3400" kern="1200" dirty="0"/>
            <a:t> </a:t>
          </a:r>
          <a:r>
            <a:rPr lang="en-US" sz="3400" kern="1200" dirty="0" err="1"/>
            <a:t>que</a:t>
          </a:r>
          <a:r>
            <a:rPr lang="en-US" sz="3400" kern="1200" dirty="0"/>
            <a:t> </a:t>
          </a:r>
          <a:r>
            <a:rPr lang="en-US" sz="3400" kern="1200" dirty="0" err="1"/>
            <a:t>sostienen</a:t>
          </a:r>
          <a:endParaRPr lang="en-US" sz="3400" kern="1200" dirty="0"/>
        </a:p>
      </dsp:txBody>
      <dsp:txXfrm>
        <a:off x="39809" y="1500593"/>
        <a:ext cx="5058736" cy="735872"/>
      </dsp:txXfrm>
    </dsp:sp>
    <dsp:sp modelId="{74B05798-0F60-4E47-A91A-9B38E6CF6ECC}">
      <dsp:nvSpPr>
        <dsp:cNvPr id="0" name=""/>
        <dsp:cNvSpPr/>
      </dsp:nvSpPr>
      <dsp:spPr>
        <a:xfrm>
          <a:off x="0" y="2433506"/>
          <a:ext cx="5138354" cy="81549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 presencia que </a:t>
          </a:r>
          <a:r>
            <a:rPr lang="en-US" sz="3400" kern="1200" dirty="0" err="1" smtClean="0"/>
            <a:t>protege</a:t>
          </a:r>
          <a:endParaRPr lang="en-US" sz="3400" kern="1200" dirty="0"/>
        </a:p>
      </dsp:txBody>
      <dsp:txXfrm>
        <a:off x="39809" y="2473315"/>
        <a:ext cx="5058736" cy="735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30CD-7DDD-4000-A0E5-0EB68CF9A86F}">
      <dsp:nvSpPr>
        <dsp:cNvPr id="0" name=""/>
        <dsp:cNvSpPr/>
      </dsp:nvSpPr>
      <dsp:spPr>
        <a:xfrm>
          <a:off x="0" y="0"/>
          <a:ext cx="5138354" cy="10402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Con </a:t>
          </a:r>
          <a:r>
            <a:rPr lang="en-US" sz="3200" kern="1200" dirty="0" err="1"/>
            <a:t>ejemplos</a:t>
          </a:r>
          <a:r>
            <a:rPr lang="en-US" sz="3200" kern="1200" dirty="0"/>
            <a:t> </a:t>
          </a:r>
          <a:r>
            <a:rPr lang="en-US" sz="3200" kern="1200" dirty="0" err="1"/>
            <a:t>diarios</a:t>
          </a:r>
          <a:endParaRPr lang="en-US" sz="3200" kern="1200" dirty="0"/>
        </a:p>
      </dsp:txBody>
      <dsp:txXfrm>
        <a:off x="50781" y="50781"/>
        <a:ext cx="5036792" cy="938684"/>
      </dsp:txXfrm>
    </dsp:sp>
    <dsp:sp modelId="{594685B2-7E76-4A90-A88E-6C5A75F8EC56}">
      <dsp:nvSpPr>
        <dsp:cNvPr id="0" name=""/>
        <dsp:cNvSpPr/>
      </dsp:nvSpPr>
      <dsp:spPr>
        <a:xfrm>
          <a:off x="0" y="1045504"/>
          <a:ext cx="5138354" cy="98034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Con </a:t>
          </a:r>
          <a:r>
            <a:rPr lang="en-US" sz="3200" kern="1200" dirty="0" err="1"/>
            <a:t>respeto</a:t>
          </a:r>
          <a:r>
            <a:rPr lang="en-US" sz="3200" kern="1200" dirty="0"/>
            <a:t> y Buen </a:t>
          </a:r>
          <a:r>
            <a:rPr lang="en-US" sz="3200" kern="1200" dirty="0" err="1"/>
            <a:t>trato</a:t>
          </a:r>
          <a:r>
            <a:rPr lang="en-US" sz="3200" kern="1200" dirty="0"/>
            <a:t> </a:t>
          </a:r>
        </a:p>
      </dsp:txBody>
      <dsp:txXfrm>
        <a:off x="47856" y="1093360"/>
        <a:ext cx="5042642" cy="884630"/>
      </dsp:txXfrm>
    </dsp:sp>
    <dsp:sp modelId="{28769C40-2D00-4794-9398-961A21BABE21}">
      <dsp:nvSpPr>
        <dsp:cNvPr id="0" name=""/>
        <dsp:cNvSpPr/>
      </dsp:nvSpPr>
      <dsp:spPr>
        <a:xfrm>
          <a:off x="0" y="2041696"/>
          <a:ext cx="5138354" cy="109480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Con </a:t>
          </a:r>
          <a:r>
            <a:rPr lang="en-US" sz="3200" kern="1200" dirty="0" err="1" smtClean="0"/>
            <a:t>Paciencia</a:t>
          </a:r>
          <a:r>
            <a:rPr lang="en-US" sz="3200" kern="1200" dirty="0"/>
            <a:t>, Amor y </a:t>
          </a:r>
          <a:r>
            <a:rPr lang="en-US" sz="3200" kern="1200" dirty="0" err="1"/>
            <a:t>Tolerancia</a:t>
          </a:r>
          <a:endParaRPr lang="en-US" sz="3200" kern="1200" dirty="0"/>
        </a:p>
      </dsp:txBody>
      <dsp:txXfrm>
        <a:off x="53444" y="2095140"/>
        <a:ext cx="5031466" cy="9879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E2CBC-3CED-4AB2-83FD-4BE6AD2FAF26}">
      <dsp:nvSpPr>
        <dsp:cNvPr id="0" name=""/>
        <dsp:cNvSpPr/>
      </dsp:nvSpPr>
      <dsp:spPr>
        <a:xfrm>
          <a:off x="0" y="531806"/>
          <a:ext cx="5278597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Es </a:t>
          </a:r>
          <a:r>
            <a:rPr lang="en-US" sz="3200" kern="1200" dirty="0" err="1"/>
            <a:t>respetar</a:t>
          </a:r>
          <a:endParaRPr lang="en-US" sz="3200" kern="1200" dirty="0"/>
        </a:p>
      </dsp:txBody>
      <dsp:txXfrm>
        <a:off x="37467" y="569273"/>
        <a:ext cx="5203663" cy="692586"/>
      </dsp:txXfrm>
    </dsp:sp>
    <dsp:sp modelId="{7EFA84E5-2AA0-4742-BA04-B429BC45DBA3}">
      <dsp:nvSpPr>
        <dsp:cNvPr id="0" name=""/>
        <dsp:cNvSpPr/>
      </dsp:nvSpPr>
      <dsp:spPr>
        <a:xfrm>
          <a:off x="0" y="1378556"/>
          <a:ext cx="5278597" cy="7675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empatizar</a:t>
          </a:r>
          <a:endParaRPr lang="en-US" sz="3200" kern="1200" dirty="0"/>
        </a:p>
      </dsp:txBody>
      <dsp:txXfrm>
        <a:off x="37467" y="1416023"/>
        <a:ext cx="5203663" cy="692586"/>
      </dsp:txXfrm>
    </dsp:sp>
    <dsp:sp modelId="{542EFA95-6CE9-4D76-8439-95C335FAD1F4}">
      <dsp:nvSpPr>
        <dsp:cNvPr id="0" name=""/>
        <dsp:cNvSpPr/>
      </dsp:nvSpPr>
      <dsp:spPr>
        <a:xfrm>
          <a:off x="0" y="2238236"/>
          <a:ext cx="5278597" cy="7675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tratar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bien</a:t>
          </a:r>
          <a:r>
            <a:rPr lang="en-US" sz="3200" kern="1200" dirty="0" smtClean="0"/>
            <a:t> y </a:t>
          </a:r>
          <a:r>
            <a:rPr lang="en-US" sz="3200" kern="1200" dirty="0" err="1" smtClean="0"/>
            <a:t>tratarme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bien</a:t>
          </a:r>
          <a:endParaRPr lang="en-US" sz="3200" kern="1200" dirty="0"/>
        </a:p>
      </dsp:txBody>
      <dsp:txXfrm>
        <a:off x="37467" y="2275703"/>
        <a:ext cx="5203663" cy="692586"/>
      </dsp:txXfrm>
    </dsp:sp>
    <dsp:sp modelId="{21E2AFF4-9C94-4F54-975B-8EE87A5DC392}">
      <dsp:nvSpPr>
        <dsp:cNvPr id="0" name=""/>
        <dsp:cNvSpPr/>
      </dsp:nvSpPr>
      <dsp:spPr>
        <a:xfrm>
          <a:off x="0" y="3097916"/>
          <a:ext cx="5278597" cy="7675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cuidar</a:t>
          </a:r>
          <a:r>
            <a:rPr lang="en-US" sz="3200" kern="1200" dirty="0" smtClean="0"/>
            <a:t> y </a:t>
          </a:r>
          <a:r>
            <a:rPr lang="en-US" sz="3200" kern="1200" dirty="0" err="1" smtClean="0"/>
            <a:t>tener</a:t>
          </a:r>
          <a:r>
            <a:rPr lang="en-US" sz="3200" kern="1200" dirty="0" smtClean="0"/>
            <a:t> </a:t>
          </a:r>
          <a:r>
            <a:rPr lang="en-US" sz="3200" kern="1200" dirty="0" err="1"/>
            <a:t>paciencia</a:t>
          </a:r>
          <a:r>
            <a:rPr lang="en-US" sz="3200" kern="1200" dirty="0"/>
            <a:t> </a:t>
          </a:r>
        </a:p>
      </dsp:txBody>
      <dsp:txXfrm>
        <a:off x="37467" y="3135383"/>
        <a:ext cx="5203663" cy="692586"/>
      </dsp:txXfrm>
    </dsp:sp>
    <dsp:sp modelId="{49B93266-01C3-42EA-8187-16CC11315737}">
      <dsp:nvSpPr>
        <dsp:cNvPr id="0" name=""/>
        <dsp:cNvSpPr/>
      </dsp:nvSpPr>
      <dsp:spPr>
        <a:xfrm>
          <a:off x="0" y="3957596"/>
          <a:ext cx="5278597" cy="767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dar</a:t>
          </a:r>
          <a:r>
            <a:rPr lang="en-US" sz="3200" kern="1200" dirty="0" smtClean="0"/>
            <a:t> </a:t>
          </a:r>
          <a:r>
            <a:rPr lang="en-US" sz="3200" kern="1200" dirty="0" err="1"/>
            <a:t>oportunidades</a:t>
          </a:r>
          <a:endParaRPr lang="en-US" sz="3200" kern="1200" dirty="0"/>
        </a:p>
      </dsp:txBody>
      <dsp:txXfrm>
        <a:off x="37467" y="3995063"/>
        <a:ext cx="5203663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82" y="855204"/>
            <a:ext cx="6740812" cy="15544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 algn="l"/>
            <a:r>
              <a:rPr lang="es-MX" sz="4200" dirty="0" smtClean="0">
                <a:solidFill>
                  <a:schemeClr val="accent4"/>
                </a:solidFill>
              </a:rPr>
              <a:t>TOLERANCIA Y BUEN </a:t>
            </a:r>
            <a:r>
              <a:rPr lang="es-MX" sz="4200" dirty="0">
                <a:solidFill>
                  <a:schemeClr val="accent4"/>
                </a:solidFill>
              </a:rPr>
              <a:t>TRATO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CE93EA1-96BF-D97C-0B9A-9FCC4EECDAFD}"/>
              </a:ext>
            </a:extLst>
          </p:cNvPr>
          <p:cNvSpPr txBox="1">
            <a:spLocks/>
          </p:cNvSpPr>
          <p:nvPr/>
        </p:nvSpPr>
        <p:spPr>
          <a:xfrm>
            <a:off x="1327917" y="2255132"/>
            <a:ext cx="6076322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dirty="0" smtClean="0">
                <a:solidFill>
                  <a:schemeClr val="accent6">
                    <a:lumMod val="75000"/>
                  </a:schemeClr>
                </a:solidFill>
              </a:rPr>
              <a:t>“La </a:t>
            </a:r>
            <a:r>
              <a:rPr lang="es-MX" sz="4200" dirty="0">
                <a:solidFill>
                  <a:schemeClr val="accent6">
                    <a:lumMod val="75000"/>
                  </a:schemeClr>
                </a:solidFill>
              </a:rPr>
              <a:t>vida que se nos </a:t>
            </a:r>
            <a:r>
              <a:rPr lang="es-MX" sz="4200" dirty="0" smtClean="0">
                <a:solidFill>
                  <a:schemeClr val="accent6">
                    <a:lumMod val="75000"/>
                  </a:schemeClr>
                </a:solidFill>
              </a:rPr>
              <a:t>confía”</a:t>
            </a:r>
            <a:endParaRPr lang="es-MX"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5631220"/>
            <a:ext cx="2481287" cy="72548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267721" y="5701010"/>
            <a:ext cx="309375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500" kern="1200" dirty="0" err="1"/>
              <a:t>Una</a:t>
            </a:r>
            <a:r>
              <a:rPr lang="en-US" sz="2500" kern="1200" dirty="0"/>
              <a:t> </a:t>
            </a:r>
            <a:r>
              <a:rPr lang="en-US" sz="2500" kern="1200" dirty="0" err="1"/>
              <a:t>historia</a:t>
            </a:r>
            <a:r>
              <a:rPr lang="en-US" sz="2500" kern="1200" dirty="0"/>
              <a:t> </a:t>
            </a:r>
            <a:r>
              <a:rPr lang="en-US" sz="2500" kern="1200" dirty="0" err="1"/>
              <a:t>sagrada</a:t>
            </a:r>
            <a:endParaRPr lang="en-US" sz="2500" kern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857364" y="5698625"/>
            <a:ext cx="309375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500" kern="1200" dirty="0" err="1"/>
              <a:t>Una</a:t>
            </a:r>
            <a:r>
              <a:rPr lang="en-US" sz="2500" kern="1200" dirty="0"/>
              <a:t> </a:t>
            </a:r>
            <a:r>
              <a:rPr lang="en-US" sz="2500" kern="1200" dirty="0" err="1"/>
              <a:t>promesa</a:t>
            </a:r>
            <a:r>
              <a:rPr lang="en-US" sz="2500" kern="1200" dirty="0"/>
              <a:t> de </a:t>
            </a:r>
            <a:r>
              <a:rPr lang="en-US" sz="2500" kern="1200" dirty="0" err="1"/>
              <a:t>futuro</a:t>
            </a:r>
            <a:endParaRPr lang="en-US" sz="2500" kern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850" y="3498126"/>
            <a:ext cx="1582370" cy="23691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086" y="4306615"/>
            <a:ext cx="1060413" cy="13255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538" y="3971259"/>
            <a:ext cx="2908044" cy="19386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65" y="392173"/>
            <a:ext cx="993734" cy="121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B5FD7-47CE-ED63-9186-C3E0A3F6E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016F10-C3F2-57A2-F178-6071A4EB09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776926-B343-4915-549B-C23B1449D1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13442D-B100-2671-1682-6DD34D9A27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8E115D-74E6-F14E-B6CB-2EC1D18D67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2BE91E-5B6A-2DC7-027C-43AEA2ACAD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F521D28-1A88-6001-0ABE-B04E9898F7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F748C-23DF-2AE0-DE61-60507F1F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96" y="1207588"/>
            <a:ext cx="7629757" cy="2409291"/>
          </a:xfrm>
        </p:spPr>
        <p:txBody>
          <a:bodyPr anchor="ctr">
            <a:normAutofit/>
          </a:bodyPr>
          <a:lstStyle/>
          <a:p>
            <a:r>
              <a:rPr lang="es-MX" sz="4200" dirty="0"/>
              <a:t>Padres, Madres y </a:t>
            </a:r>
            <a:r>
              <a:rPr lang="es-MX" sz="4200" dirty="0" smtClean="0"/>
              <a:t>Familia</a:t>
            </a:r>
            <a:r>
              <a:rPr lang="es-MX" sz="4200" dirty="0"/>
              <a:t/>
            </a:r>
            <a:br>
              <a:rPr lang="es-MX" sz="4200" dirty="0"/>
            </a:br>
            <a:r>
              <a:rPr lang="es-MX" sz="4200" dirty="0"/>
              <a:t> </a:t>
            </a:r>
            <a:br>
              <a:rPr lang="es-MX" sz="4200" dirty="0"/>
            </a:br>
            <a:r>
              <a:rPr lang="es-MX" sz="4200" dirty="0"/>
              <a:t>Llamados a: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31707F-4D2A-BAE2-A917-A4477A08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A17C5E-6E66-D296-83C7-DAB2D10EE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035516"/>
              </p:ext>
            </p:extLst>
          </p:nvPr>
        </p:nvGraphicFramePr>
        <p:xfrm>
          <a:off x="480059" y="3017519"/>
          <a:ext cx="8379006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BCE87CF-1A81-4BB1-4D6B-5B44067F3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20" y="327026"/>
            <a:ext cx="993734" cy="11651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19810" y="613954"/>
            <a:ext cx="20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“Con Santa Ana en el Corazón</a:t>
            </a:r>
          </a:p>
          <a:p>
            <a:r>
              <a:rPr lang="es-MX" sz="1200" dirty="0" smtClean="0"/>
              <a:t>  formamos vidas para servir”</a:t>
            </a:r>
            <a:endParaRPr lang="en-US" sz="1200" dirty="0"/>
          </a:p>
        </p:txBody>
      </p:sp>
      <p:pic>
        <p:nvPicPr>
          <p:cNvPr id="15" name="Imagen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88" y="327026"/>
            <a:ext cx="1363980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FFFF"/>
                </a:solidFill>
              </a:rPr>
              <a:t>Formar es mucho más que enseñar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2A85AE-3CBC-29E8-99C0-B15145796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274405"/>
              </p:ext>
            </p:extLst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817" y="216481"/>
            <a:ext cx="1085182" cy="131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1347643"/>
            <a:ext cx="2707375" cy="5204085"/>
          </a:xfrm>
        </p:spPr>
        <p:txBody>
          <a:bodyPr>
            <a:normAutofit/>
          </a:bodyPr>
          <a:lstStyle/>
          <a:p>
            <a:r>
              <a:rPr lang="es-MX" dirty="0" smtClean="0"/>
              <a:t>Estamos en un</a:t>
            </a:r>
            <a:r>
              <a:rPr dirty="0" smtClean="0"/>
              <a:t> </a:t>
            </a:r>
            <a:r>
              <a:rPr dirty="0" err="1"/>
              <a:t>mundo</a:t>
            </a:r>
            <a:r>
              <a:rPr dirty="0"/>
              <a:t> que </a:t>
            </a:r>
            <a:r>
              <a:rPr dirty="0" err="1"/>
              <a:t>necesita</a:t>
            </a:r>
            <a:r>
              <a:rPr dirty="0"/>
              <a:t> </a:t>
            </a:r>
            <a:r>
              <a:rPr dirty="0" err="1"/>
              <a:t>consuelo</a:t>
            </a:r>
            <a:endParaRPr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65DE15-5B75-B5A6-E563-046606AB0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84843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785" y="675564"/>
            <a:ext cx="1085182" cy="131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77" y="643467"/>
            <a:ext cx="2580796" cy="5571066"/>
          </a:xfrm>
        </p:spPr>
        <p:txBody>
          <a:bodyPr>
            <a:normAutofit/>
          </a:bodyPr>
          <a:lstStyle/>
          <a:p>
            <a:r>
              <a:rPr lang="es-MX" sz="5400" dirty="0">
                <a:solidFill>
                  <a:srgbClr val="FFFFFF"/>
                </a:solidFill>
              </a:rPr>
              <a:t>¿Y cómo hacerlo?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478E13-D992-34C3-47EF-97FABBE8E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048714"/>
              </p:ext>
            </p:extLst>
          </p:nvPr>
        </p:nvGraphicFramePr>
        <p:xfrm>
          <a:off x="3592286" y="97077"/>
          <a:ext cx="5138355" cy="324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BA6B0C3-9896-BFD3-3D17-F318C6258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166426"/>
              </p:ext>
            </p:extLst>
          </p:nvPr>
        </p:nvGraphicFramePr>
        <p:xfrm>
          <a:off x="3592286" y="3443150"/>
          <a:ext cx="5138355" cy="31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420" y="329003"/>
            <a:ext cx="1085182" cy="131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s-MX" sz="5400" dirty="0"/>
              <a:t>Tolerar</a:t>
            </a:r>
            <a:endParaRPr sz="5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335EAA-C688-22E9-E0E7-4C06E0AC7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309342"/>
              </p:ext>
            </p:extLst>
          </p:nvPr>
        </p:nvGraphicFramePr>
        <p:xfrm>
          <a:off x="3244752" y="819369"/>
          <a:ext cx="5278597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821" y="819369"/>
            <a:ext cx="1085182" cy="131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2FF6F1-D41C-28C3-F858-AABE949C3F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41" r="23259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44" y="97252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    </a:t>
            </a:r>
            <a:r>
              <a:rPr lang="es-MX" dirty="0" smtClean="0"/>
              <a:t>Nuestra tarea como Comunidad Educativa es Formar: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544" y="2960873"/>
            <a:ext cx="7886700" cy="2908083"/>
          </a:xfrm>
        </p:spPr>
        <p:txBody>
          <a:bodyPr>
            <a:normAutofit/>
          </a:bodyPr>
          <a:lstStyle/>
          <a:p>
            <a:r>
              <a:rPr sz="4000" dirty="0"/>
              <a:t>Con </a:t>
            </a:r>
            <a:r>
              <a:rPr sz="4000" dirty="0" err="1"/>
              <a:t>dignidad</a:t>
            </a:r>
            <a:r>
              <a:rPr sz="4000" dirty="0"/>
              <a:t> </a:t>
            </a:r>
            <a:r>
              <a:rPr sz="4000" dirty="0" err="1"/>
              <a:t>infinita</a:t>
            </a:r>
            <a:endParaRPr sz="4000" dirty="0"/>
          </a:p>
          <a:p>
            <a:r>
              <a:rPr sz="4000" dirty="0"/>
              <a:t>Con </a:t>
            </a:r>
            <a:r>
              <a:rPr sz="4000" dirty="0" err="1"/>
              <a:t>vocación</a:t>
            </a:r>
            <a:r>
              <a:rPr sz="4000" dirty="0"/>
              <a:t> al amor</a:t>
            </a:r>
          </a:p>
          <a:p>
            <a:r>
              <a:rPr sz="4000" dirty="0"/>
              <a:t>Con </a:t>
            </a:r>
            <a:r>
              <a:rPr sz="4000" dirty="0" err="1"/>
              <a:t>responsabilidad</a:t>
            </a:r>
            <a:r>
              <a:rPr sz="4000" dirty="0"/>
              <a:t> </a:t>
            </a:r>
            <a:r>
              <a:rPr sz="4000" dirty="0" err="1"/>
              <a:t>por</a:t>
            </a:r>
            <a:r>
              <a:rPr sz="4000" dirty="0"/>
              <a:t> el </a:t>
            </a:r>
            <a:r>
              <a:rPr sz="4000" dirty="0" err="1" smtClean="0"/>
              <a:t>mundo</a:t>
            </a:r>
            <a:r>
              <a:rPr lang="es-MX" sz="4000" dirty="0" smtClean="0"/>
              <a:t> que </a:t>
            </a:r>
            <a:r>
              <a:rPr lang="es-MX" sz="4000" dirty="0" err="1" smtClean="0"/>
              <a:t>desamos</a:t>
            </a:r>
            <a:r>
              <a:rPr lang="es-MX" sz="4000" dirty="0" smtClean="0"/>
              <a:t> heredar</a:t>
            </a:r>
            <a:endParaRPr sz="4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87A415A-BE3A-7162-0E66-016EB87E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7" y="205511"/>
            <a:ext cx="1084020" cy="131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290D75-A9F5-0994-7C50-BD3A37C0113E}"/>
              </a:ext>
            </a:extLst>
          </p:cNvPr>
          <p:cNvSpPr txBox="1"/>
          <p:nvPr/>
        </p:nvSpPr>
        <p:spPr>
          <a:xfrm>
            <a:off x="391886" y="2180396"/>
            <a:ext cx="86028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/>
              <a:t>¿</a:t>
            </a:r>
            <a:r>
              <a:rPr lang="en-US" sz="4400" dirty="0" err="1" smtClean="0"/>
              <a:t>Cómo</a:t>
            </a:r>
            <a:r>
              <a:rPr lang="en-US" sz="4400" dirty="0" smtClean="0"/>
              <a:t> </a:t>
            </a:r>
            <a:r>
              <a:rPr lang="en-US" sz="4400" smtClean="0"/>
              <a:t>están </a:t>
            </a:r>
            <a:r>
              <a:rPr lang="en-US" sz="4400" dirty="0"/>
              <a:t>la </a:t>
            </a:r>
            <a:r>
              <a:rPr lang="en-US" sz="4400" dirty="0" err="1"/>
              <a:t>Tolerancia</a:t>
            </a:r>
            <a:r>
              <a:rPr lang="en-US" sz="4400" dirty="0"/>
              <a:t>, el Buen </a:t>
            </a:r>
            <a:r>
              <a:rPr lang="en-US" sz="4400" dirty="0" err="1"/>
              <a:t>trato</a:t>
            </a:r>
            <a:r>
              <a:rPr lang="en-US" sz="4400" dirty="0"/>
              <a:t> y </a:t>
            </a:r>
            <a:r>
              <a:rPr lang="en-US" sz="4400" dirty="0" smtClean="0"/>
              <a:t>el </a:t>
            </a:r>
            <a:r>
              <a:rPr lang="en-US" sz="4400" dirty="0" err="1"/>
              <a:t>Respeto</a:t>
            </a:r>
            <a:r>
              <a:rPr lang="en-US" sz="4400" dirty="0"/>
              <a:t> </a:t>
            </a:r>
            <a:r>
              <a:rPr lang="en-US" sz="4400" dirty="0" err="1" smtClean="0"/>
              <a:t>en</a:t>
            </a:r>
            <a:r>
              <a:rPr lang="en-US" sz="4400" dirty="0" smtClean="0"/>
              <a:t> mi </a:t>
            </a:r>
            <a:r>
              <a:rPr lang="en-US" sz="4400" dirty="0" err="1" smtClean="0"/>
              <a:t>vida</a:t>
            </a:r>
            <a:r>
              <a:rPr lang="en-US" sz="4400" dirty="0" smtClean="0"/>
              <a:t> </a:t>
            </a:r>
            <a:r>
              <a:rPr lang="en-US" sz="4400" dirty="0" err="1" smtClean="0"/>
              <a:t>cotidiana</a:t>
            </a:r>
            <a:r>
              <a:rPr lang="en-US" sz="4400" dirty="0" smtClean="0"/>
              <a:t> </a:t>
            </a:r>
            <a:r>
              <a:rPr lang="en-US" sz="4400" dirty="0" err="1" smtClean="0"/>
              <a:t>como</a:t>
            </a:r>
            <a:r>
              <a:rPr lang="en-US" sz="4400" dirty="0" smtClean="0"/>
              <a:t> </a:t>
            </a:r>
            <a:r>
              <a:rPr lang="en-US" sz="4400" dirty="0" err="1" smtClean="0"/>
              <a:t>hijo</a:t>
            </a:r>
            <a:r>
              <a:rPr lang="en-US" sz="4400" dirty="0" smtClean="0"/>
              <a:t> (a), </a:t>
            </a:r>
            <a:r>
              <a:rPr lang="en-US" sz="4400" dirty="0" err="1" smtClean="0"/>
              <a:t>hermano</a:t>
            </a:r>
            <a:r>
              <a:rPr lang="en-US" sz="4400" dirty="0" smtClean="0"/>
              <a:t> (a), </a:t>
            </a:r>
            <a:r>
              <a:rPr lang="en-US" sz="4400" dirty="0" err="1" smtClean="0"/>
              <a:t>esposo</a:t>
            </a:r>
            <a:r>
              <a:rPr lang="en-US" sz="4400" dirty="0" smtClean="0"/>
              <a:t> (a) , padre o </a:t>
            </a:r>
            <a:r>
              <a:rPr lang="en-US" sz="4400" dirty="0" err="1" smtClean="0"/>
              <a:t>madre</a:t>
            </a:r>
            <a:r>
              <a:rPr lang="en-US" sz="4400" dirty="0" smtClean="0"/>
              <a:t> y/o </a:t>
            </a:r>
            <a:r>
              <a:rPr lang="en-US" sz="4400" dirty="0" err="1" smtClean="0"/>
              <a:t>trabajador</a:t>
            </a:r>
            <a:r>
              <a:rPr lang="en-US" sz="4400" dirty="0" smtClean="0"/>
              <a:t> (a)?</a:t>
            </a:r>
            <a:endParaRPr lang="en-US" sz="4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87A415A-BE3A-7162-0E66-016EB87E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86" y="468488"/>
            <a:ext cx="1084020" cy="13101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71191" y="1191576"/>
            <a:ext cx="360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REFLEXIONEMOS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2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5771" y="5859624"/>
            <a:ext cx="842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Equipo de Convivencia Educativa 2026</a:t>
            </a:r>
            <a:endParaRPr lang="en-US" sz="4000" dirty="0"/>
          </a:p>
        </p:txBody>
      </p:sp>
      <p:pic>
        <p:nvPicPr>
          <p:cNvPr id="1028" name="Picture 4" descr="11 ideas de EL BUEN TRATO para guardar hoy | buen trato, frases d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05" y="196892"/>
            <a:ext cx="5390406" cy="56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98" y="291681"/>
            <a:ext cx="1085182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6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216</Words>
  <Application>Microsoft Office PowerPoint</Application>
  <PresentationFormat>Presentación en pantalla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TOLERANCIA Y BUEN TRATO</vt:lpstr>
      <vt:lpstr>Padres, Madres y Familia   Llamados a:</vt:lpstr>
      <vt:lpstr>Formar es mucho más que enseñar</vt:lpstr>
      <vt:lpstr>Estamos en un mundo que necesita consuelo</vt:lpstr>
      <vt:lpstr>¿Y cómo hacerlo?</vt:lpstr>
      <vt:lpstr>Tolerar</vt:lpstr>
      <vt:lpstr>    Nuestra tarea como Comunidad Educativa es Formar: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TOLERANCIA, RESPETO Y BUEN TRATO</dc:title>
  <dc:subject/>
  <dc:creator>Manuel Navarrete A</dc:creator>
  <cp:keywords/>
  <dc:description>generated using python-pptx</dc:description>
  <cp:lastModifiedBy>Colegio Politécnico Santa Ana</cp:lastModifiedBy>
  <cp:revision>36</cp:revision>
  <dcterms:created xsi:type="dcterms:W3CDTF">2013-01-27T09:14:16Z</dcterms:created>
  <dcterms:modified xsi:type="dcterms:W3CDTF">2026-07-09T12:08:06Z</dcterms:modified>
  <cp:category/>
</cp:coreProperties>
</file>