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96" r:id="rId2"/>
    <p:sldId id="325" r:id="rId3"/>
    <p:sldId id="326" r:id="rId4"/>
    <p:sldId id="327" r:id="rId5"/>
    <p:sldId id="328" r:id="rId6"/>
    <p:sldId id="329" r:id="rId7"/>
    <p:sldId id="330" r:id="rId8"/>
    <p:sldId id="308" r:id="rId9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FCC8D"/>
    <a:srgbClr val="DEDDAB"/>
    <a:srgbClr val="CECB8C"/>
    <a:srgbClr val="9AA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44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C1273-59C9-42AB-9208-5D44A613AF3D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3102-7540-41F4-AA85-BBE6DDE9356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3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5575" y="3850041"/>
            <a:ext cx="5084333" cy="923330"/>
            <a:chOff x="1172584" y="1381459"/>
            <a:chExt cx="6779110" cy="69249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506" y="1850316"/>
            <a:ext cx="5082989" cy="230930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023816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920" y="745865"/>
            <a:ext cx="1258645" cy="742235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66" y="1133139"/>
            <a:ext cx="4130938" cy="66984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333410" y="3994986"/>
            <a:ext cx="7306872" cy="923330"/>
            <a:chOff x="1815339" y="1227570"/>
            <a:chExt cx="5480154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4256718" y="1227570"/>
              <a:ext cx="65787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9438" y="3850106"/>
            <a:ext cx="5084333" cy="923330"/>
            <a:chOff x="1172584" y="1381459"/>
            <a:chExt cx="6779110" cy="69249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0" y="1606476"/>
            <a:ext cx="5816035" cy="2547621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7" y="5023089"/>
            <a:ext cx="5801060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0" y="2987040"/>
            <a:ext cx="2852928" cy="5169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483863" y="2987040"/>
            <a:ext cx="2852928" cy="5169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670" y="2987040"/>
            <a:ext cx="2581835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66" y="3930127"/>
            <a:ext cx="2852928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730" y="2987040"/>
            <a:ext cx="2585466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925824"/>
            <a:ext cx="2849796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35" y="2237594"/>
            <a:ext cx="2566862" cy="2515895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745865"/>
            <a:ext cx="3087500" cy="742235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5935" y="4805084"/>
            <a:ext cx="2558794" cy="3356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99" y="6225091"/>
            <a:ext cx="5825266" cy="85963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1637844" y="889287"/>
            <a:ext cx="3579117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67" y="7099075"/>
            <a:ext cx="5817198" cy="107314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6" y="2997797"/>
            <a:ext cx="5809129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84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8C067D-D5BC-4CFA-A8FD-E5FAC6D7C2AF}" type="datetimeFigureOut">
              <a:rPr lang="it-IT" smtClean="0"/>
              <a:pPr/>
              <a:t>08-11-17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21525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9448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A5B8AD-28C6-441E-A3FC-EA4F7ED49816}" type="slidenum">
              <a:rPr lang="it-IT" smtClean="0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32813" y="443541"/>
            <a:ext cx="4362313" cy="816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300" b="1" dirty="0" smtClean="0">
                <a:solidFill>
                  <a:srgbClr val="C00000"/>
                </a:solidFill>
                <a:latin typeface="David" pitchFamily="34" charset="-79"/>
                <a:ea typeface="+mj-ea"/>
                <a:cs typeface="David" pitchFamily="34" charset="-79"/>
              </a:rPr>
              <a:t>Colegio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300" b="1" dirty="0" smtClean="0">
                <a:solidFill>
                  <a:srgbClr val="C00000"/>
                </a:solidFill>
                <a:latin typeface="David" pitchFamily="34" charset="-79"/>
                <a:ea typeface="+mj-ea"/>
                <a:cs typeface="David" pitchFamily="34" charset="-79"/>
              </a:rPr>
              <a:t>Politécnico </a:t>
            </a:r>
            <a:r>
              <a:rPr lang="es-CO" sz="12300" b="1" dirty="0">
                <a:solidFill>
                  <a:srgbClr val="C00000"/>
                </a:solidFill>
                <a:latin typeface="David" pitchFamily="34" charset="-79"/>
                <a:ea typeface="+mj-ea"/>
                <a:cs typeface="David" pitchFamily="34" charset="-79"/>
              </a:rPr>
              <a:t>San Ana </a:t>
            </a:r>
            <a:endParaRPr lang="es-CO" sz="12300" b="1" dirty="0" smtClean="0">
              <a:solidFill>
                <a:srgbClr val="C00000"/>
              </a:solidFill>
              <a:latin typeface="David" pitchFamily="34" charset="-79"/>
              <a:ea typeface="+mj-ea"/>
              <a:cs typeface="David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300" b="1" dirty="0">
              <a:solidFill>
                <a:srgbClr val="C00000"/>
              </a:solidFill>
              <a:latin typeface="David" pitchFamily="34" charset="-79"/>
              <a:ea typeface="+mj-ea"/>
              <a:cs typeface="David" pitchFamily="34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s-CO" sz="12300" b="1" dirty="0" smtClean="0">
                <a:solidFill>
                  <a:srgbClr val="C00000"/>
                </a:solidFill>
                <a:latin typeface="David" pitchFamily="34" charset="-79"/>
                <a:ea typeface="+mj-ea"/>
                <a:cs typeface="David" pitchFamily="34" charset="-79"/>
              </a:rPr>
              <a:t>Talleres para apoderados</a:t>
            </a:r>
            <a:endParaRPr lang="es-CO" sz="12300" b="1" dirty="0">
              <a:solidFill>
                <a:srgbClr val="C00000"/>
              </a:solidFill>
              <a:latin typeface="David" pitchFamily="34" charset="-79"/>
              <a:ea typeface="+mj-ea"/>
              <a:cs typeface="David" pitchFamily="34" charset="-79"/>
            </a:endParaRPr>
          </a:p>
          <a:p>
            <a:pPr lvl="0" algn="ctr">
              <a:spcBef>
                <a:spcPct val="0"/>
              </a:spcBef>
              <a:defRPr/>
            </a:pPr>
            <a:endParaRPr lang="es-CO" sz="14400" b="1" dirty="0" smtClean="0">
              <a:solidFill>
                <a:srgbClr val="0070C0"/>
              </a:solidFill>
              <a:latin typeface="David" pitchFamily="34" charset="-79"/>
              <a:ea typeface="+mj-ea"/>
              <a:cs typeface="David" pitchFamily="34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s-CO" sz="14400" b="1" dirty="0" smtClean="0">
                <a:solidFill>
                  <a:srgbClr val="0070C0"/>
                </a:solidFill>
                <a:latin typeface="David" pitchFamily="34" charset="-79"/>
                <a:ea typeface="+mj-ea"/>
                <a:cs typeface="David" pitchFamily="34" charset="-79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CO" sz="14400" b="1" dirty="0" smtClean="0">
                <a:solidFill>
                  <a:srgbClr val="0070C0"/>
                </a:solidFill>
                <a:latin typeface="David" pitchFamily="34" charset="-79"/>
                <a:ea typeface="+mj-ea"/>
                <a:cs typeface="David" pitchFamily="34" charset="-79"/>
              </a:rPr>
              <a:t>Prevención de la depresión en adolescentes</a:t>
            </a:r>
          </a:p>
          <a:p>
            <a:pPr lvl="0" algn="ctr">
              <a:spcBef>
                <a:spcPct val="0"/>
              </a:spcBef>
              <a:defRPr/>
            </a:pPr>
            <a:endParaRPr lang="es-CO" sz="14400" b="1" dirty="0">
              <a:solidFill>
                <a:srgbClr val="0070C0"/>
              </a:solidFill>
              <a:latin typeface="David" pitchFamily="34" charset="-79"/>
              <a:ea typeface="+mj-ea"/>
              <a:cs typeface="David" pitchFamily="34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s-CO" sz="14400" b="1" dirty="0" smtClean="0">
                <a:solidFill>
                  <a:srgbClr val="0070C0"/>
                </a:solidFill>
                <a:latin typeface="David" pitchFamily="34" charset="-79"/>
                <a:ea typeface="+mj-ea"/>
                <a:cs typeface="David" pitchFamily="34" charset="-79"/>
              </a:rPr>
              <a:t>“Más información, más esperanza”</a:t>
            </a:r>
            <a:endParaRPr lang="es-CO" sz="14400" b="1" dirty="0">
              <a:solidFill>
                <a:srgbClr val="0070C0"/>
              </a:solidFill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5" name="Picture 2" descr="http://2.bp.blogspot.com/--GKrcYstP_c/TtCG-2dJwkI/AAAAAAAAADg/9JD6elqG8vU/s200/identi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8" y="2459765"/>
            <a:ext cx="1956445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70" y="0"/>
            <a:ext cx="5423172" cy="90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3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69850"/>
            <a:ext cx="540385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7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69850"/>
            <a:ext cx="540385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69850"/>
            <a:ext cx="540385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69850"/>
            <a:ext cx="540385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69850"/>
            <a:ext cx="540385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C00000"/>
                </a:solidFill>
              </a:rPr>
              <a:t>Bibliografía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856" y="2699792"/>
            <a:ext cx="2849116" cy="474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9278</TotalTime>
  <Words>22</Words>
  <Application>Microsoft Macintosh PowerPoint</Application>
  <PresentationFormat>Presentación en pantalla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Cartoné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Sant’Agostino</dc:title>
  <dc:creator>Carlos M</dc:creator>
  <cp:lastModifiedBy>usuario</cp:lastModifiedBy>
  <cp:revision>46</cp:revision>
  <dcterms:created xsi:type="dcterms:W3CDTF">2012-06-14T20:42:16Z</dcterms:created>
  <dcterms:modified xsi:type="dcterms:W3CDTF">2017-11-08T19:58:29Z</dcterms:modified>
</cp:coreProperties>
</file>